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9"/>
  </p:notesMasterIdLst>
  <p:sldIdLst>
    <p:sldId id="1228" r:id="rId2"/>
    <p:sldId id="1229" r:id="rId3"/>
    <p:sldId id="931" r:id="rId4"/>
    <p:sldId id="416" r:id="rId5"/>
    <p:sldId id="417" r:id="rId6"/>
    <p:sldId id="420" r:id="rId7"/>
    <p:sldId id="1053" r:id="rId8"/>
    <p:sldId id="419" r:id="rId9"/>
    <p:sldId id="1215" r:id="rId10"/>
    <p:sldId id="935" r:id="rId11"/>
    <p:sldId id="1213" r:id="rId12"/>
    <p:sldId id="1214" r:id="rId13"/>
    <p:sldId id="422" r:id="rId14"/>
    <p:sldId id="1212" r:id="rId15"/>
    <p:sldId id="424" r:id="rId16"/>
    <p:sldId id="425" r:id="rId17"/>
    <p:sldId id="936" r:id="rId18"/>
    <p:sldId id="937" r:id="rId19"/>
    <p:sldId id="938" r:id="rId20"/>
    <p:sldId id="939" r:id="rId21"/>
    <p:sldId id="946" r:id="rId22"/>
    <p:sldId id="431" r:id="rId23"/>
    <p:sldId id="432" r:id="rId24"/>
    <p:sldId id="1080" r:id="rId25"/>
    <p:sldId id="1079" r:id="rId26"/>
    <p:sldId id="435" r:id="rId27"/>
    <p:sldId id="434" r:id="rId28"/>
    <p:sldId id="436" r:id="rId29"/>
    <p:sldId id="433" r:id="rId30"/>
    <p:sldId id="947" r:id="rId31"/>
    <p:sldId id="439" r:id="rId32"/>
    <p:sldId id="437" r:id="rId33"/>
    <p:sldId id="948" r:id="rId34"/>
    <p:sldId id="949" r:id="rId35"/>
    <p:sldId id="950" r:id="rId36"/>
    <p:sldId id="951" r:id="rId37"/>
    <p:sldId id="952" r:id="rId38"/>
    <p:sldId id="953" r:id="rId39"/>
    <p:sldId id="447" r:id="rId40"/>
    <p:sldId id="954" r:id="rId41"/>
    <p:sldId id="1081" r:id="rId42"/>
    <p:sldId id="448" r:id="rId43"/>
    <p:sldId id="449" r:id="rId44"/>
    <p:sldId id="450" r:id="rId45"/>
    <p:sldId id="451" r:id="rId46"/>
    <p:sldId id="453" r:id="rId47"/>
    <p:sldId id="452" r:id="rId48"/>
    <p:sldId id="454" r:id="rId49"/>
    <p:sldId id="455" r:id="rId50"/>
    <p:sldId id="456" r:id="rId51"/>
    <p:sldId id="457" r:id="rId52"/>
    <p:sldId id="460" r:id="rId53"/>
    <p:sldId id="461" r:id="rId54"/>
    <p:sldId id="462" r:id="rId55"/>
    <p:sldId id="464" r:id="rId56"/>
    <p:sldId id="465" r:id="rId57"/>
    <p:sldId id="458" r:id="rId58"/>
    <p:sldId id="459" r:id="rId59"/>
    <p:sldId id="474" r:id="rId60"/>
    <p:sldId id="473" r:id="rId61"/>
    <p:sldId id="955" r:id="rId62"/>
    <p:sldId id="475" r:id="rId63"/>
    <p:sldId id="477" r:id="rId64"/>
    <p:sldId id="956" r:id="rId65"/>
    <p:sldId id="478" r:id="rId66"/>
    <p:sldId id="642" r:id="rId67"/>
    <p:sldId id="479" r:id="rId68"/>
    <p:sldId id="480" r:id="rId69"/>
    <p:sldId id="481" r:id="rId70"/>
    <p:sldId id="482" r:id="rId71"/>
    <p:sldId id="483" r:id="rId72"/>
    <p:sldId id="484" r:id="rId73"/>
    <p:sldId id="485" r:id="rId74"/>
    <p:sldId id="940" r:id="rId75"/>
    <p:sldId id="487" r:id="rId76"/>
    <p:sldId id="488" r:id="rId77"/>
    <p:sldId id="489" r:id="rId78"/>
    <p:sldId id="490" r:id="rId79"/>
    <p:sldId id="941" r:id="rId80"/>
    <p:sldId id="492" r:id="rId81"/>
    <p:sldId id="1082" r:id="rId82"/>
    <p:sldId id="494" r:id="rId83"/>
    <p:sldId id="942" r:id="rId84"/>
    <p:sldId id="496" r:id="rId85"/>
    <p:sldId id="497" r:id="rId86"/>
    <p:sldId id="498" r:id="rId87"/>
    <p:sldId id="499" r:id="rId88"/>
    <p:sldId id="500" r:id="rId89"/>
    <p:sldId id="943" r:id="rId90"/>
    <p:sldId id="502" r:id="rId91"/>
    <p:sldId id="1230" r:id="rId92"/>
    <p:sldId id="1231" r:id="rId93"/>
    <p:sldId id="1234" r:id="rId94"/>
    <p:sldId id="1232" r:id="rId95"/>
    <p:sldId id="1235" r:id="rId96"/>
    <p:sldId id="1233" r:id="rId97"/>
    <p:sldId id="944" r:id="rId98"/>
    <p:sldId id="504" r:id="rId99"/>
    <p:sldId id="505" r:id="rId100"/>
    <p:sldId id="506" r:id="rId101"/>
    <p:sldId id="957" r:id="rId102"/>
    <p:sldId id="508" r:id="rId103"/>
    <p:sldId id="509" r:id="rId104"/>
    <p:sldId id="510" r:id="rId105"/>
    <p:sldId id="958" r:id="rId106"/>
    <p:sldId id="959" r:id="rId107"/>
    <p:sldId id="960" r:id="rId108"/>
    <p:sldId id="961" r:id="rId109"/>
    <p:sldId id="962" r:id="rId110"/>
    <p:sldId id="963" r:id="rId111"/>
    <p:sldId id="964" r:id="rId112"/>
    <p:sldId id="965" r:id="rId113"/>
    <p:sldId id="966" r:id="rId114"/>
    <p:sldId id="967" r:id="rId115"/>
    <p:sldId id="968" r:id="rId116"/>
    <p:sldId id="969" r:id="rId117"/>
    <p:sldId id="970" r:id="rId118"/>
    <p:sldId id="971" r:id="rId119"/>
    <p:sldId id="972" r:id="rId120"/>
    <p:sldId id="973" r:id="rId121"/>
    <p:sldId id="974" r:id="rId122"/>
    <p:sldId id="975" r:id="rId123"/>
    <p:sldId id="976" r:id="rId124"/>
    <p:sldId id="977" r:id="rId125"/>
    <p:sldId id="978" r:id="rId126"/>
    <p:sldId id="979" r:id="rId127"/>
    <p:sldId id="980" r:id="rId128"/>
    <p:sldId id="981" r:id="rId129"/>
    <p:sldId id="982" r:id="rId130"/>
    <p:sldId id="983" r:id="rId131"/>
    <p:sldId id="533" r:id="rId132"/>
    <p:sldId id="984" r:id="rId133"/>
    <p:sldId id="997" r:id="rId134"/>
    <p:sldId id="998" r:id="rId135"/>
    <p:sldId id="557" r:id="rId136"/>
    <p:sldId id="558" r:id="rId137"/>
    <p:sldId id="559" r:id="rId138"/>
    <p:sldId id="560" r:id="rId139"/>
    <p:sldId id="1236" r:id="rId140"/>
    <p:sldId id="1244" r:id="rId141"/>
    <p:sldId id="1246" r:id="rId142"/>
    <p:sldId id="1247" r:id="rId143"/>
    <p:sldId id="1248" r:id="rId144"/>
    <p:sldId id="1249" r:id="rId145"/>
    <p:sldId id="1280" r:id="rId146"/>
    <p:sldId id="1281" r:id="rId147"/>
    <p:sldId id="1253" r:id="rId148"/>
    <p:sldId id="1254" r:id="rId149"/>
    <p:sldId id="795" r:id="rId150"/>
    <p:sldId id="794" r:id="rId151"/>
    <p:sldId id="1256" r:id="rId152"/>
    <p:sldId id="1257" r:id="rId153"/>
    <p:sldId id="469" r:id="rId154"/>
    <p:sldId id="476" r:id="rId155"/>
    <p:sldId id="1263" r:id="rId156"/>
    <p:sldId id="1261" r:id="rId157"/>
    <p:sldId id="1262" r:id="rId158"/>
    <p:sldId id="1264" r:id="rId159"/>
    <p:sldId id="413" r:id="rId160"/>
    <p:sldId id="1260" r:id="rId161"/>
    <p:sldId id="1097" r:id="rId162"/>
    <p:sldId id="1265" r:id="rId163"/>
    <p:sldId id="1266" r:id="rId164"/>
    <p:sldId id="1267" r:id="rId165"/>
    <p:sldId id="1268" r:id="rId166"/>
    <p:sldId id="1271" r:id="rId167"/>
    <p:sldId id="1269" r:id="rId168"/>
    <p:sldId id="1273" r:id="rId169"/>
    <p:sldId id="1274" r:id="rId170"/>
    <p:sldId id="1276" r:id="rId171"/>
    <p:sldId id="1277" r:id="rId172"/>
    <p:sldId id="1278" r:id="rId173"/>
    <p:sldId id="1279" r:id="rId174"/>
    <p:sldId id="1282" r:id="rId175"/>
    <p:sldId id="1283" r:id="rId176"/>
    <p:sldId id="1285" r:id="rId177"/>
    <p:sldId id="1286" r:id="rId178"/>
    <p:sldId id="1287" r:id="rId179"/>
    <p:sldId id="1288" r:id="rId180"/>
    <p:sldId id="1284" r:id="rId181"/>
    <p:sldId id="1289" r:id="rId182"/>
    <p:sldId id="1290" r:id="rId183"/>
    <p:sldId id="1291" r:id="rId184"/>
    <p:sldId id="331" r:id="rId185"/>
    <p:sldId id="909" r:id="rId186"/>
    <p:sldId id="1292" r:id="rId187"/>
    <p:sldId id="1293" r:id="rId188"/>
    <p:sldId id="1294" r:id="rId189"/>
    <p:sldId id="1295" r:id="rId190"/>
    <p:sldId id="1296" r:id="rId191"/>
    <p:sldId id="602" r:id="rId192"/>
    <p:sldId id="1297" r:id="rId193"/>
    <p:sldId id="1300" r:id="rId194"/>
    <p:sldId id="1298" r:id="rId195"/>
    <p:sldId id="608" r:id="rId196"/>
    <p:sldId id="613" r:id="rId197"/>
    <p:sldId id="621" r:id="rId198"/>
    <p:sldId id="378" r:id="rId199"/>
    <p:sldId id="380" r:id="rId200"/>
    <p:sldId id="1301" r:id="rId201"/>
    <p:sldId id="1303" r:id="rId202"/>
    <p:sldId id="1302" r:id="rId203"/>
    <p:sldId id="1304" r:id="rId204"/>
    <p:sldId id="1305" r:id="rId205"/>
    <p:sldId id="1307" r:id="rId206"/>
    <p:sldId id="1308" r:id="rId207"/>
    <p:sldId id="1319" r:id="rId208"/>
    <p:sldId id="359" r:id="rId209"/>
    <p:sldId id="361" r:id="rId210"/>
    <p:sldId id="362" r:id="rId211"/>
    <p:sldId id="363" r:id="rId212"/>
    <p:sldId id="1320" r:id="rId213"/>
    <p:sldId id="1321" r:id="rId214"/>
    <p:sldId id="1322" r:id="rId215"/>
    <p:sldId id="1309" r:id="rId216"/>
    <p:sldId id="1310" r:id="rId217"/>
    <p:sldId id="1311" r:id="rId218"/>
    <p:sldId id="421" r:id="rId219"/>
    <p:sldId id="1315" r:id="rId220"/>
    <p:sldId id="775" r:id="rId221"/>
    <p:sldId id="1314" r:id="rId222"/>
    <p:sldId id="1312" r:id="rId223"/>
    <p:sldId id="1316" r:id="rId224"/>
    <p:sldId id="1313" r:id="rId225"/>
    <p:sldId id="1317" r:id="rId226"/>
    <p:sldId id="463" r:id="rId227"/>
    <p:sldId id="1318" r:id="rId228"/>
    <p:sldId id="781" r:id="rId229"/>
    <p:sldId id="782" r:id="rId230"/>
    <p:sldId id="1004" r:id="rId231"/>
    <p:sldId id="1323" r:id="rId232"/>
    <p:sldId id="1027" r:id="rId233"/>
    <p:sldId id="853" r:id="rId234"/>
    <p:sldId id="1326" r:id="rId235"/>
    <p:sldId id="1329" r:id="rId236"/>
    <p:sldId id="1330" r:id="rId237"/>
    <p:sldId id="491" r:id="rId2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40"/>
    </p:embeddedFont>
    <p:embeddedFont>
      <p:font typeface="Consolas" panose="020B0609020204030204" pitchFamily="49" charset="0"/>
      <p:regular r:id="rId241"/>
      <p:bold r:id="rId242"/>
      <p:italic r:id="rId243"/>
      <p:boldItalic r:id="rId244"/>
    </p:embeddedFont>
    <p:embeddedFont>
      <p:font typeface="Dosis" pitchFamily="2" charset="0"/>
      <p:regular r:id="rId245"/>
      <p:bold r:id="rId246"/>
    </p:embeddedFont>
    <p:embeddedFont>
      <p:font typeface="Petrona" panose="020B0604020202020204" charset="0"/>
      <p:regular r:id="rId247"/>
      <p:bold r:id="rId248"/>
      <p:italic r:id="rId249"/>
      <p:boldItalic r:id="rId2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2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font" Target="fonts/font8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9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font" Target="fonts/font10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notesMaster" Target="notesMasters/notesMaster1.xml"/><Relationship Id="rId250" Type="http://schemas.openxmlformats.org/officeDocument/2006/relationships/font" Target="fonts/font1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font" Target="fonts/font1.fntdata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font" Target="fonts/font3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font" Target="fonts/font4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font" Target="fonts/font5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microsoft.com/office/2016/11/relationships/changesInfo" Target="changesInfos/changesInfo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font" Target="fonts/font6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font" Target="fonts/font7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5892d26c-5f95-416c-8df4-e1895e5f42e4" providerId="ADAL" clId="{24621210-A716-490D-98D4-4B9DD86CEA44}"/>
    <pc:docChg chg="delSld modSld sldOrd">
      <pc:chgData name="David Quigley" userId="5892d26c-5f95-416c-8df4-e1895e5f42e4" providerId="ADAL" clId="{24621210-A716-490D-98D4-4B9DD86CEA44}" dt="2023-03-10T21:38:33.543" v="3" actId="47"/>
      <pc:docMkLst>
        <pc:docMk/>
      </pc:docMkLst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48069926" sldId="26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449981308" sldId="27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931997718" sldId="27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943883654" sldId="27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54783510" sldId="27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25609997" sldId="27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56186770" sldId="27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23391122" sldId="27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64644551" sldId="27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746724346" sldId="27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601187123" sldId="27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57565013" sldId="28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274060009" sldId="28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552955652" sldId="28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179705091" sldId="28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54064414" sldId="28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91461616" sldId="28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111666675" sldId="28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172374462" sldId="28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819405372" sldId="28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288681069" sldId="29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984040859" sldId="29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458465843" sldId="29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587517933" sldId="29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731561004" sldId="29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601858856" sldId="29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498635976" sldId="29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879343647" sldId="30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422125033" sldId="31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72202054" sldId="31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921103623" sldId="34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392575094" sldId="35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923177589" sldId="36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210907845" sldId="36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358519757" sldId="36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704814362" sldId="36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567760344" sldId="36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61075619" sldId="37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676469928" sldId="37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166350171" sldId="37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600355809" sldId="37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0779409" sldId="37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439203776" sldId="37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690670685" sldId="42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821833484" sldId="42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9850720" sldId="42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624881452" sldId="42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220863829" sldId="42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101851959" sldId="43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268813884" sldId="43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383912870" sldId="44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736774600" sldId="44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815988661" sldId="44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985884922" sldId="44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893103140" sldId="44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060253" sldId="44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543307228" sldId="44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656362174" sldId="51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186143920" sldId="51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492898775" sldId="52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922517145" sldId="52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976577974" sldId="53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528338852" sldId="53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24416305" sldId="53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424378942" sldId="56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85842854" sldId="56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544718828" sldId="56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00891237" sldId="56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601740174" sldId="565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55907484" sldId="566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7001982" sldId="567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581438787" sldId="568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199685762" sldId="569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068430889" sldId="570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543066341" sldId="571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514913645" sldId="572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360589867" sldId="573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502107980" sldId="574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775283626" sldId="575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169945485" sldId="576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772000862" sldId="577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3610490" sldId="578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4044238121" sldId="579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143121868" sldId="580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141993779" sldId="582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225640017" sldId="583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502627389" sldId="585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30427121" sldId="586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454110686" sldId="587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334967872" sldId="588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986289919" sldId="589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79438207" sldId="590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391424940" sldId="591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175773182" sldId="592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940264827" sldId="593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097864188" sldId="595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217430478" sldId="596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821516347" sldId="597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773573123" sldId="598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616699222" sldId="599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756006867" sldId="600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332162264" sldId="601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950435562" sldId="603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603584274" sldId="643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060845867" sldId="69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230277372" sldId="79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53059224" sldId="79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133760605" sldId="88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753560661" sldId="88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598364827" sldId="88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380474563" sldId="88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419589013" sldId="88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184951728" sldId="88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180967421" sldId="88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066644539" sldId="88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671564120" sldId="88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609627180" sldId="88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4689595" sldId="89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148155410" sldId="89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057589208" sldId="89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813936" sldId="89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707913706" sldId="90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539502595" sldId="90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344047384" sldId="90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247847907" sldId="90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156868493" sldId="90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825773435" sldId="91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60752167" sldId="91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118384765" sldId="91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606344787" sldId="91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972846406" sldId="91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44707739" sldId="91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31858722" sldId="91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440726915" sldId="91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616797544" sldId="91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743374069" sldId="920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715012934" sldId="999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022367713" sldId="1000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37931579" sldId="1001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4150502741" sldId="1002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946991160" sldId="100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50307521" sldId="1033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596784718" sldId="1052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544669751" sldId="1059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734128501" sldId="1060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583479474" sldId="1062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119349985" sldId="1063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4260357233" sldId="1065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077386740" sldId="1066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664965386" sldId="1067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557569228" sldId="106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794777024" sldId="106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16152470" sldId="107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713603521" sldId="107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819531879" sldId="107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007378814" sldId="109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216290804" sldId="109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490149666" sldId="110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78695083" sldId="110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03219925" sldId="110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274868700" sldId="110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675437897" sldId="110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280313611" sldId="110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04649450" sldId="110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779053647" sldId="110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60198187" sldId="110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594535977" sldId="110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679205735" sldId="111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58175042" sldId="111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24271392" sldId="111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227563386" sldId="111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360002084" sldId="111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510496824" sldId="111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336730174" sldId="111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47830091" sldId="111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469119073" sldId="1118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746080966" sldId="1124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131127709" sldId="112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051606506" sldId="113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448703453" sldId="113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156276539" sldId="113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651439092" sldId="113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941115007" sldId="113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860067169" sldId="113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004477973" sldId="113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909207546" sldId="113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69682837" sldId="113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503268553" sldId="114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784873468" sldId="114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41524926" sldId="114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774216610" sldId="114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416396772" sldId="114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238800247" sldId="114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900280215" sldId="114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872772529" sldId="114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605633612" sldId="114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160299363" sldId="114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366973082" sldId="115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10617182" sldId="115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766002378" sldId="115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103873771" sldId="115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874735684" sldId="115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010709036" sldId="1156"/>
        </pc:sldMkLst>
      </pc:sldChg>
      <pc:sldChg chg="del ord">
        <pc:chgData name="David Quigley" userId="5892d26c-5f95-416c-8df4-e1895e5f42e4" providerId="ADAL" clId="{24621210-A716-490D-98D4-4B9DD86CEA44}" dt="2023-03-10T21:30:13.796" v="2" actId="47"/>
        <pc:sldMkLst>
          <pc:docMk/>
          <pc:sldMk cId="415506251" sldId="116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92764724" sldId="117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224452121" sldId="117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439262544" sldId="117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227607143" sldId="117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134875630" sldId="117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434694093" sldId="117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733740305" sldId="117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022046982" sldId="117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399377619" sldId="117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197397963" sldId="117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689107302" sldId="118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293187996" sldId="118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53812238" sldId="118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503518295" sldId="118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581653058" sldId="118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663667764" sldId="118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606753514" sldId="118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246284084" sldId="118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675462393" sldId="118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931628021" sldId="118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743731679" sldId="119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953411188" sldId="119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4263878286" sldId="119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69887243" sldId="119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075353932" sldId="119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841864114" sldId="119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649518442" sldId="119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987328690" sldId="119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101162520" sldId="119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00554789" sldId="119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327712101" sldId="120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447880086" sldId="120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547860652" sldId="1202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812297773" sldId="1203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890304711" sldId="1204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700056952" sldId="1205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731440115" sldId="120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263176107" sldId="120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806104250" sldId="1208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909718911" sldId="1209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894637005" sldId="1210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3400247278" sldId="1211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957160262" sldId="1216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1109981116" sldId="1217"/>
        </pc:sldMkLst>
      </pc:sldChg>
      <pc:sldChg chg="del">
        <pc:chgData name="David Quigley" userId="5892d26c-5f95-416c-8df4-e1895e5f42e4" providerId="ADAL" clId="{24621210-A716-490D-98D4-4B9DD86CEA44}" dt="2023-03-10T21:30:13.796" v="2" actId="47"/>
        <pc:sldMkLst>
          <pc:docMk/>
          <pc:sldMk cId="2861642983" sldId="1218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860884939" sldId="1219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544431140" sldId="1220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112605397" sldId="1225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917794633" sldId="1226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504213175" sldId="1227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957070236" sldId="1250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1334252902" sldId="1251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3335605122" sldId="1252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2524104433" sldId="1258"/>
        </pc:sldMkLst>
      </pc:sldChg>
      <pc:sldChg chg="del">
        <pc:chgData name="David Quigley" userId="5892d26c-5f95-416c-8df4-e1895e5f42e4" providerId="ADAL" clId="{24621210-A716-490D-98D4-4B9DD86CEA44}" dt="2023-03-10T21:38:33.543" v="3" actId="47"/>
        <pc:sldMkLst>
          <pc:docMk/>
          <pc:sldMk cId="925169059" sldId="1306"/>
        </pc:sldMkLst>
      </pc:sldChg>
      <pc:sldMasterChg chg="delSldLayout">
        <pc:chgData name="David Quigley" userId="5892d26c-5f95-416c-8df4-e1895e5f42e4" providerId="ADAL" clId="{24621210-A716-490D-98D4-4B9DD86CEA44}" dt="2023-03-10T21:30:13.796" v="2" actId="47"/>
        <pc:sldMasterMkLst>
          <pc:docMk/>
          <pc:sldMasterMk cId="0" sldId="2147483659"/>
        </pc:sldMasterMkLst>
        <pc:sldLayoutChg chg="del">
          <pc:chgData name="David Quigley" userId="5892d26c-5f95-416c-8df4-e1895e5f42e4" providerId="ADAL" clId="{24621210-A716-490D-98D4-4B9DD86CEA44}" dt="2023-03-10T21:30:13.796" v="2" actId="47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David Quigley" userId="5892d26c-5f95-416c-8df4-e1895e5f42e4" providerId="ADAL" clId="{24621210-A716-490D-98D4-4B9DD86CEA44}" dt="2023-03-10T21:30:13.796" v="2" actId="47"/>
          <pc:sldLayoutMkLst>
            <pc:docMk/>
            <pc:sldMasterMk cId="0" sldId="2147483659"/>
            <pc:sldLayoutMk cId="3973322480" sldId="2147483663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3T19:02:47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20567 1054 22463 0,'0'0'1984'0,"0"0"-1584"16,0 0-400-16,0 0 0 0,0 0 2352 0,0 0 384 0,0 0 80 0,0 0 0 16,0 0-912-16,0 0-192 15,-5 8-48-15,3 4 0 0,2 1 128 0,0 1 0 16,0 0 16-16,2 3 0 0,0 2-544 0,-2 1-112 0,2-5-32 16,-1 2 0-16,3 1-384 0,1 0-80 15,2-3-16-15,-1 5 0 0,3 2-208 0,1 0-48 16,1 6-16-16,0 7 0 0,1 4-176 0,-3 4-48 15,1 6 0-15,-2 3 0 0,2 3-16 0,-3 3 0 0,-5-1 0 0,-2 7 0 16,0 7-128-16,-5-1 0 0,1-1 0 0,-6-2 0 16,2-4-128-16,-4-5 128 0,-2-3 0 0,3-6 0 15,-1-5 0-15,-1-1-144 0,3 2 144 0,-1-6 0 16,4-1-128-16,-4-4 128 0,1 1 0 0,3-7 0 0,3-1-144 0,-3-2 144 16,3-2 0-16,1-2-144 0,1-3 144 0,2 1 0 0,0-5 0 0,2-2 0 15,1 2 0-15,1-3 0 0,-1-4 0 0,-3-7 0 16,8 6 0-16,2-2 0 0,-1-1-128 0,2-3 128 15,3-3-192-15,2-1 64 0,5-6 0 0,4-1 0 16,7-10-64-16,5-4-16 0,6-4 0 0,7-4 0 16,10-10 208-16,4 4-176 0,7-5 176 0,5 3-160 31,4 2 160-31,3 7 0 0,0 7 0 0,1 1 0 0,-2 6 0 16,-4 4 0-16,-1 2 0 0,-6 5 0 0,0 1 0 0,-4 6 176 0,-3 6-48 15,-5 1 0-15,-6 1-128 0,-7 2 160 0,-7 1-160 0,-7-1 160 31,-4 2-1248-31,-10 5-240 0,-4 1-48 0</inkml:trace>
  <inkml:trace contextRef="#ctx0" brushRef="#br0" timeOffset="440.03">20656 1525 41343 0,'-2'23'1840'0,"-1"-5"368"0,1-2-1760 16,0 1-448-16,2-4 0 0,-3 0 0 0,1 1 592 0,2-2 48 0,0-12 0 0,5 13 0 15,-5-13 64-15,9 13 0 0,3-2 16 0,-1-4 0 16,5-5 80-16,7-3 16 15,2-3 0-15,7 0 0 0,7-3-816 0,7-3 0 0,4 2 0 0,4-4 0 16,6-1-176-16,0-1 176 0,2 0-192 0,-1 0 192 16,6 3-256-16,-3 1 64 15,0 6 16-15,0 1-9360 16,0-1-1856-16,-6 1-384 0</inkml:trace>
  <inkml:trace contextRef="#ctx0" brushRef="#br0" timeOffset="752.98">20683 740 22463 0,'0'0'1984'0,"3"-10"-1584"0,1-1-400 0,3 1 0 16,3 5 2944-16,-2-2 512 0,5 3 112 0,2 4 16 16,-1 1-1488-16,7 2-304 0,1 1-48 0,6 0-16 15,1 2-576-15,0 1-128 0,6 0-32 0,4-3 0 32,3-7-704-32,3-1-144 0,6-6-16 0,4-1-128 0,2-4 0 15,3 2-320-15,4 2 32 0,0 1 16 0,-3 2 272 16,1 1 0-16,0 3 0 0,-4-2 0 15,-5 2 192-15,-3 3-48 0,3 2-16 0,2 3-13456 16,4 6-2704-16</inkml:trace>
  <inkml:trace contextRef="#ctx0" brushRef="#br0" timeOffset="1609.54">22282 903 9663 0,'0'0'864'16,"0"0"-688"-16,-3-12-176 0,0 0 0 0,2 3 5248 0,1 9 1008 0,0 0 208 0,0 0 32 15,0 0-3616-15,0 0-704 0,0 0-160 0,11 12-32 32,0 2-384-32,0 8-64 0,2 2-32 0,-2 5 0 0,0 1-560 15,3 4-112-15,-3 5-32 0,3 5 0 0,0 2-416 0,1 8-64 0,2 9-32 0,1 1 0 16,-4 1 96-16,0 2 32 0,0-7 0 0,1 2 0 0,1-5-160 16,-2-4-16-1,-2 0-16-15,-1 1 0 0,-4 3-224 0,2-4 0 0,-2 0 128 0,0-3-128 16,-3-7 208-16,2-4 0 0,-2-2 0 0,-2-9 0 15,3-6-208-15,-5-8 0 0,1-6 0 0,-1-8 0 16,0 0-192-16,0 0 0 0,-6-15 16 0,0-3 0 16,0-7-80-16,-1-5 0 0,-1-5-16 0,-2-4 0 15,-1-2 272-15,0 0-192 0,-1-2 192 0,0-2-160 0,-1 5 0 0,1-6 0 16,1-4 0-16,-1 0 0 0,1-6 160 0,0-1 0 16,1-5 0-16,-1 1-128 0,0 1 128 0,1 4 0 15,3 5-144-15,-2 5 144 0,3 0 0 0,-1 7-144 16,4 0 144-16,-1 4 0 0,4 4 0 0,0 8 0 15,1 5 160-15,2 6-32 16,-3 12-128-16,10-5 192 0,1 3-64 0,0 4 0 16,0 8 144-16,6 1 48 0,-3 3 0 0,6 7 0 15,3-1-112-15,2 7-16 0,3 4 0 0,3 2 0 16,0 2 64-16,1 4 16 0,3 3 0 0,-2 6 0 16,2 4-80-16,-3 1-32 0,4 1 0 0,-4-1 0 15,0-2 0-15,0-4 0 0,0-2 0 0,-2-5 0 16,0-4-160-16,-3-5 0 0,4-2 0 0,-6-4-176 15,0-4 176-15,-3-7 0 0,-1 0 0 0,-3-10 0 0,-1-2-208 0,-2-7 32 16,-1-3 16-16,0-5 0 0,1-2-48 0,-1-3-16 0,3 0 0 16,-6-6 0-16,-1-4 224 0,-3-4-176 0,-2-1 176 0,1-6-160 15,1-9 160-15,-3 0 0 0,0-7 0 0,2 0-128 16,-2-4 0-16,0 0 0 0,0 2 0 0,2-1 0 31,1-5-1024-31,1 2-192 0,2-6-32 0,-1 1-16 0,2-3 272 0,1 3 48 0,-1 3 16 0,-1 9-12224 16,1 4-2448-16</inkml:trace>
  <inkml:trace contextRef="#ctx0" brushRef="#br0" timeOffset="2310.71">23960 709 25455 0,'0'0'1120'0,"-14"6"240"0,0 1-1088 0,3 1-272 0,-3 2 0 0,2 0 0 0,-1 2 1728 0,-1 5 272 31,3 5 64-31,-3 3 16 0,3 3 288 0,-3 4 64 15,4 3 16-15,2 1 0 0,-2 3-608 0,-1 2-128 0,4 3-32 0,0 1 0 16,0 1-624-16,3 4-128 0,1 2-32 0,0 5 0 16,6 0-320-16,-3 4-80 0,4-1-16 0,2-1 0 15,-2-3-288-15,3-3-64 0,0-6-128 0,-3-4 192 16,3-8 16-16,0-3 0 0,0-7 0 0,0-1 0 16,1-2-64-16,-1-7-16 0,0-1 0 0,3-1 0 15,-1-2-128-15,0 0 0 0,1-4 0 0,1-3 0 0,-4 1 0 16,4 0 0-16,0-5 0 0,1 0 0 0,2 0 0 0,0 0-224 0,1-3 48 15,2 1 16-15,-2-4-32 0,2-1 0 0,1-3 0 16,-2-1 0-16,4-7 32 0,1-3 0 0,0-7 0 0,1-1 0 16,2-3-160-16,1-7-16 0,0-4-16 0,0-13 0 15,-3-5 160-15,2-6 16 0,1-2 16 0,-4 5 0 16,-3 4 160-16,-2 2 0 0,-4-1-144 0,-1 1 144 16,-4-5 0-16,-3 2 0 15,-1-1 0-15,-6 7 0 0,-1 0 0 0,-8 7 0 16,-4 7 0-16,-6 6 0 0,-4 6 0 0,-8 4 0 15,-2 0 0-15,-6 0 0 0,-8 1 128 0,-3 2-128 0,-1-1 0 0,-4 0 128 16,3-1-128-16,-3-1 0 0,1 0 144 0,0 3-144 16,3-1 0-16,1 2-240 0,3 0 48 0,5 3-14816 31,7 0-2960-31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51:35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16494 5742 14159 0,'0'0'1264'0,"0"0"-1008"16,0 0-256-16,0 0 0 0,0 0 1280 0,0 0 224 15,0 0 32-15,0 0 16 0,-11 0-1552 0,11 0-144 16,0 0-112-16,0 0-32 0,0 0 288 0,0 0-160 15,0 0 160-15,0 0-128 16,0 0 128-16,0 0 0 0,0 0 128 0,0 0-128 16,0 0 800-16,1 11 96 0,-1-11 0 0,0 0 16 0,0 0 224 0,0 11 32 0,0-11 16 15,0 0 0-15,0 0-464 0,0 0-80 0,-7 10-32 0,7-10 0 16,0 0-240-16,-8 4-48 0,8-4-16 0,-13 2 0 16,13-2 16-16,-12 0 0 0,12 0 0 0,-10-2 0 15,10 2 496-15,0 0 96 16,-7-11 32-16,7 11 0 0,0 0 96 0,0 0 32 15,0 0 0-15,0 0 0 16,0 0-208-16,0 0-32 0,0 0-16 0,0 0 0 0,0 0-688 0,-11 11-128 16,11-11 0-16,-10 11 0 0,10-11 0 0,-8 12 0 15,8-12 0-15,-7 12 160 0,7-12-160 0,-7 13 0 16,7-13 0-16,0 0 0 0,-4 12 0 0,4-12 0 16,-6 11-160-16,6-11 160 0,0 14 0 0,-1-3 0 15,1-11 128-15,-3 17-128 16,3 1 256-16,-3 5-48 0,2-5-16 0,1 7 0 0,-3 3-16 0,3 0-16 0,0 1 0 0,-3 4 0 15,2 2-16-15,-2 4 0 0,1 3 0 0,1-3 0 16,1-3-144-16,0 0 0 0,1 1 144 0,4-4-144 16,-4-4 0-16,2 1 0 0,0-2-192 0,1-3 64 15,6-3 128-15,-4 2 144 0,3-6-16 0,-2 3-128 16,0-6 208-16,0-2-64 0,0-2-16 0,0-6 0 16,-7-5 16-16,0 0 0 0,7 6 0 0,-7-6 0 15,0 0 320-15,0 0 64 0,7-4 16 0,-7 4 0 16,0 0-160-16,4-7-48 0,-3-6 0 0,-1 13 0 15,0-8-112-15,0 8-32 0,-1-10 0 0,1 10 0 16,0 0 32-16,0 0 0 0,0 0 0 0,0 0 0 0,0 0-224 0,0 0 0 16,0 0 0-16,0 0 0 0,0 0 0 0,-3 13 0 0,3-2 0 15,0-11 0-15,3 12 0 0,1 1 0 0,0-5 128 0,-4-8-128 32,7 11 0-32,-1-1 144 0,-6-10-144 0,7 10 128 15,-7-10-128-15,7 7 0 0,-7-7 0 0,0 0 128 16,0 0-128-16,0 0 0 0,0 0 0 0,0 0-176 15,0 0 176-15,0 0 0 0,0 0 0 0,0 0 128 16,-7 11-128-16,0-3 0 0,-3-1 0 0,-1 0 0 0,-3 0 0 0,-1 0-192 16,-2 0 192-16,-1 0-192 0,-3 0 192 0,-4 0 0 15,2 1 0-15,-2-1 0 0,-1 3 0 0,-1-7 0 16,2 1-192-16,-3-4 64 0,3 0 128 0,-4-3 0 16,1 1 160-16,-3-4-160 0,2-1 0 0,-4 0 0 15,-2-7 0-15,-4 3 0 0,0 0 0 0,-4 1 0 16,-6-1 0-16,1-2-160 0,-2 2 160 0,1 3 0 0,6-3 160 0,-4 2-160 0,1 4 0 0,0-1 0 15,-3 2 0-15,-3 3 0 16,-1-1 0-16,0 2-160 0,-4 2 160 0,3 2-192 0,2-3 64 16,1 5 0-1,1-2 0-15,1-1 0 0,3 1 128 0,-2 3-128 0,-5-3 128 16,-1 6-128-16,-4-3 128 0,-1 1 0 0,-1 2-144 0,6-2 144 16,-2 2 0-16,3 1 0 15,1-1 128-15,-1 2-128 0,-4 2 0 0,0 3 0 0,-3-3 0 0,0 4 0 16,2-2 0-16,5 0 0 0,0 2 0 0,2 0 0 15,1 3 0-15,0 0 0 0,-3 2 0 0,-4 0 0 0,-3 2 0 0,0 0-144 16,2-4 144-16,-2 2-208 16,5-1 208-16,2 2 0 0,0-5 0 0,-4 2 0 15,0 0 0-15,-7 0 0 0,-3-3 0 0,1-1 0 0,6 1 0 0,-1 0 0 16,4 0 0-16,-3-3 0 0,0 2 0 0,-4-3 128 16,-2 1 0-16,0 2-128 0,-3-3 0 0,5 0 0 15,1-1 0-15,5 1 0 0,-5 2 0 0,-1 0 0 16,-2 2 0-16,-3-2 160 15,-4 3-160-15,5-4 160 0,1-3-160 0,6 1 160 16,-3-1-160-16,-1 1 0 0,1 0 0 0,-3-2 128 0,-5-2-128 0,2 3 160 16,5-5-160-16,2 1 160 0,2 2-160 0,3-3 192 0,-1 0-192 0,-1 0 192 15,-2-2-192-15,-3 1 0 0,-1 1-160 0,8 0 160 32,1 0 0-32,4 0 0 0,2 1 0 0,-2 2 0 0,3 1 176 15,-3-3-176-15,0 5 160 0,-1-2-160 0,0-3 176 0,2 5-176 16,5-2 192-16,3 3-192 0,1 0 0 0,4-2 0 15,-3 1 0-15,0 0 0 0,-1-1 0 0,-4-4 0 16,1 2 0-16,-4 0 0 0,-3-2 0 0,-2-1 0 16,4-3 0-16,3 2 0 0,2-2 0 0,0 0 0 0,-1-1 0 0,1 1 0 15,-3 1 0-15,-2 0 0 16,-2 1 160-16,-5-1-160 0,1 2 0 0,4-3 0 0,4 1 0 16,5 0 0-16,-1 1 0 0,1 1 0 0,2 2 0 0,-1 1 0 15,-1 1 0-15,-2 1 0 0,-2-4 0 0,0 2 0 16,2-1 128-16,0-3-128 0,6 0 0 0,-2 1 128 0,6-3-128 0,1 0 0 15,-4-1 0-15,4-1 0 0,3 4 0 0,-2-3 0 16,0 0 144-16,-3-1-144 0,-2 3 0 0,-2-4 0 16,0 0 0-16,-2-1-192 0,-3-1 192 0,3 0 0 15,5-2 0-15,0 3 128 0,4-3-128 0,-1 2 0 16,1 1 128-16,-3 1-128 0,3 2 0 0,-4 0 0 0,5 1 0 16,-5 3 0-1,1 0 0-15,-1 0 0 0,2 0 0 0,0 0 0 16,1-3 0-16,3 4 0 0,0-1 0 0,2 1 0 15,2 1 0-15,-1-2 0 0,1 3 0 0,-1-2 0 0,-2 2 0 0,2-3 0 16,0 0 0-16,-3 1 128 0,-3-1-128 0,-1 0 0 16,1 1 0-16,-4 1-128 0,0-1 128 0,0-1 0 0,2 0 0 15,-2 1 0-15,5 2 0 0,-3-3 0 16,1 0 0-16,0 1 0 0,-2-1 160 0,2 3-32 0,-3 0-128 0,0 1 192 16,-1-4-64-1,-2 4-128-15,-2-3 176 0,5 2-176 0,0 0 0 0,3-2 0 0,4-1 0 0,-3 2 0 16,6-1 160-16,-3-1-160 0,1-1 128 0,2-1-128 15,-3-1 0-15,0-2 0 0,0 1 0 0,-4-3 0 16,-2-2 0-16,0-1 0 0,-1 1 0 0,2-3 192 16,-1 1-192-16,3-3 0 15,0 2 144-15,6-1-144 0,-2-1 208 0,2 2-16 16,0-4-16-16,1 2 0 0,3 3-176 0,2-2 160 16,-2 2-160-16,4 1 160 0,-2-1-160 0,3 3 128 15,-1 0-128-15,0-1 128 0,-1 2-128 0,1-3 0 0,0 2 0 16,0 1 0-16,0 0 0 0,2-1 0 0,-1-1 0 15,1-1 0-15,1 2 0 0,-2-5 0 0,5 2 0 0,-2 0 0 16,2 0 0-16,0-2 0 0,1 2 128 0,-3-3-128 16,2 0 0-16,-2-1 0 0,1-1 0 0,0 4 0 0,-2-2 144 15,0 0-144-15,1 1 160 0,1 2-160 0,-2 0 0 0,0 1 128 0,-1-1-128 0,-1 1 0 16,1 2 0-16,-4-3 0 0,1 2 0 16,-3 1 0-16,1 1 0 0,-1-4 0 15,0 1 0-15,-3-3 0 0,3 2 0 0,3 0 0 16,-2 0 0-16,2-2 144 0,1-1-144 0,3 0 0 0,0-1 0 0,1 4 0 31,2-3 0-31,1 1 0 0,2 1 0 0,-1 2 0 0,1-4 0 0,1 3 0 16,-1-1 0-16,12 5 0 0,-9-5 0 0,9 5 0 15,-9-4 176-15,9 4-176 0,-9 0 0 0,9 0 0 16,0 0 0-16,-12-3 0 0,12 3 0 0,0 0 0 16,0 0 0-16,-9 3 0 0,9-3 0 0,0 0-128 15,0 0 128-15,0 0 0 0,0 0-208 0,0 0 64 16,-7 1 16-16,7-1 0 15,0 0-1232-15,0 0-240 0,0 0-64 0,-7-12-19888 0</inkml:trace>
  <inkml:trace contextRef="#ctx0" brushRef="#br0" timeOffset="831.68">4561 8047 30575 0,'11'-9'2720'0,"-3"2"-2176"0,2-5-544 0,-1 1 0 0,-2-1 1808 0,-2-1 256 16,-1 1 48-16,0-1 16 16,2-1-2624-16,0 2-528 15,1 0-96-15,0 1-32 0,2 3-80 0,-2 1-32 0,2 0 0 0,-2 1 0 0,0 1 1264 0,0-1 256 16,0-1 64-16,-7 7 0 0,6-7 1184 0,-6 7 240 31,5-8 48-31,0 1 16 0,-1 0-80 0,-4 7-32 0,3-10 0 0,-1 3 0 16,0-1-480-16,-4 1-112 0,0 0-16 0,-1 0 0 15,-1-3-704-15,-3 2-160 0,0-3-32 0,0 4 0 16,0-3-192-16,0 3 0 0,-2 0 0 0,9 7 0 16,-12-4 0-16,12 4-128 0,0 0 128 0,0 0-208 15,-11 7 208-15,11-7 0 0,-11 10 0 0,4 2 0 16,-3 1-176-16,3-1 176 0,7-12-192 0,-6 14 192 0,-1 0-240 0,1 0 64 16,-1-3 16-16,-3 0 0 15,2 2 160-15,-2-6 144 0,-1 1-16 16,-3 2-128-16,-3-3 144 0,2 1-144 0,-2 2 0 0,-2-1 144 15,-1 2-144-15,1-2 0 0,1 1 0 0,1 1 0 16,-1 0 0-16,0 3 0 0,-1 0 0 0,1 0 0 16,4 4-128-16,-2 1 128 0,2 1 0 0,0 6 0 15,1-4-160-15,-1 2 160 0,3 1-208 0,4 1 80 16,0-2 128-16,0-3 144 0,2-2-16 0,-1-2-128 16,-1-2 160-16,0-1-160 0,0 0 128 0,0 0-128 0,-4-6 0 0,1 1 0 15,-4-1 0-15,3-4 0 0,-3 2 0 0,0-5 0 16,0 2 0-16,2-2 128 0,-5-1-128 0,6 0 0 15,-3 0 0-15,14 0 0 0,-11 6 0 0,11-6-224 0,0 0 32 16,0 0 0-16,1 11 16 0,9 5 16 0,7 3 0 0,8-1 0 16,4 2 0-16,6 3 0 0,3 0 0 0,6 0 0 15,1 2 160-15,4-2 0 0,8 0 0 0,4 3 0 16,3-8 0-16,-4-4 0 0,-7 0 0 0,-3-3 0 16,-6-2 0-16,-1 0-128 0,1-2 128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54:21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12864 6334 8287 0,'0'0'736'0,"0"0"-592"16,0 0-144-16,-11-4 0 0,11 4 3184 0,0 0 592 0,-9-4 128 0,9 4 32 15,0 0-3152-15,0 0-624 0,0 0-160 0,0 0 0 16,0 0 0-16,0 0 0 16,0 0 0-16,0 0-176 0,0 0 16 0,0 0 0 0,0 0 0 0,0 0 0 15,0 0 384-15,0 0 80 0,0 0 16 0,0 0 0 16,0 0 176-16,0 0 32 0,0 0 16 0,4 8 0 16,-4-8-208-16,0 0-32 0,7 7-16 0,-7-7 0 15,0 0 336-15,7 7 64 0,-7-7 16 0,0 0 0 16,5 9-384-16,-5-9-80 0,4 9-16 0,-1 1 0 15,-3-10 48-15,2 13 16 0,0-1 0 0,0-1 0 0,1-2-288 0,-3 3 0 16,2 0-128-16,0-3 128 0,-2-9 0 0,0 16 0 16,0-5 0-16,-4 3 0 0,1 0-176 0,-1 0 176 0,2-3-192 0,-1 3 192 15,3 0 0-15,-2 0 0 0,-3 1 0 0,1 2 0 16,-1-2-128-16,1 0 128 0,-1 5 0 0,-1 1 0 16,0 1 0-16,2 0 0 0,-5 2 0 0,2-2 0 31,-2 1 0-31,2 0 0 0,-3-2 0 0,4-1 0 0,0-1 0 0,0 2 0 15,2-3 0-15,-3 0 0 0,4-5 0 0,2 1 0 16,-2 0 0-16,3-2 0 0,0 4 720 0,0-7 160 16,0-9 16-16,0 0 16 0,3 12-16 0,-3-12 0 15,0 0 0-15,0 0 0 0,0 0-656 0,0 0-240 16,0 0 144-16,0 0-144 0,0 0 576 0,11 2 16 16,-11-2 16-16,9 0 0 0,-9 0 48 0,12-2 16 15,-12 2 0-15,11-3 0 0,-1 0-224 0,1 2-32 0,0 1-16 0,-11 0 0 16,10 0 16-16,1 0 0 0,2 0 0 0,-1 0 0 0,-1 0-416 0,3 1 0 31,-2 0 0-31,1 1 0 0,6-2 128 0,-1 0-128 16,3 0 0-16,0 0 128 0,-3 0-128 0,3 0 0 15,-2-2 0-15,5 1 0 0,-2 0 0 0,2 1 0 16,1 0 0-16,1 0 0 0,1-5 160 0,-1 4 0 0,2 1 0 0,0 1 0 16,1 4 16-16,6-4 0 0,4 5 0 0,2 1 0 15,2-1 16-15,2 0 16 0,-6 1 0 0,1 1 0 16,-4 4-32-16,-1 0-16 0,-3 2 0 0,3-1 0 0,-3-2 32 0,0 0 0 0,-7-4 0 0,0 0 0 15,-2 0-192-15,-2-3 128 0,-1 0-128 0,3-1 128 16,-2 0-128-16,0-3 0 16,-2 0 0-16,1-3 0 0,-2 0 0 0,0 2 0 15,0-5 0-15,-3 1 128 0,-1-2-128 0,0 1 160 16,0 2-160-16,-3-5 160 0,3 1 160 0,-3 0 48 16,2-3 0-16,-2 1 0 0,0 1-112 0,-1 0 0 0,1-1-16 15,0 2 0-15,3-4 16 0,0 1 16 0,-3 2 0 16,0 2 0-16,3-3-16 0,-4 3 0 0,1 1 0 0,-4 1 0 15,6 1-256-15,-1-3 0 0,2 4 0 0,-1-1 0 16,-1-1 0-16,0 0 0 0,2-4 0 0,-3 0-144 16,-2-2 144-16,3-1 0 0,-5 1 0 0,1-3 128 15,2-7-128-15,-2-1 128 0,2-6-128 0,0 0 128 16,5 2-128-16,-4 1 0 0,3 4 0 0,-4 0 0 0,1 3 0 16,-7 1 0-16,-1 5 0 0,1 2 0 31,-1-1-480-31,4 4-16 0,-2 0 0 0,-5 7-22128 0</inkml:trace>
  <inkml:trace contextRef="#ctx0" brushRef="#br0" timeOffset="1748.79">15925 6273 27407 0,'0'0'1216'0,"0"0"256"0,10 7-1184 0,-3 0-288 0,-7-7 0 0,7 11 0 0,0 0 0 0,-3-2 160 0,0 0-160 0,2 3 128 15,-5-1-256-15,2 1-64 0,-3-12-16 0,-4 14 0 16,1-1 336-16,-4 1 64 16,-3-2 0-16,-1 1 16 0,0-1 656 0,-4 2 128 15,1-1 32-15,0 1 0 0,-3 2-368 0,2-2-64 16,1-1-16-16,0-2 0 0,0-1-304 0,3 1-64 0,2 0-16 16,2 2 0-16,7-13 368 0,-5 18 64 0,3-4 16 0,2 1 0 15,4-1 160-15,3 3 32 0,0 1 16 0,5 1 0 16,-3 2-400-16,4-1-64 0,1 2-32 0,0-1 0 15,0-1-160-15,0-1-48 0,0-1 0 0,-6 0 0 16,2 0 0-16,-3-4 0 0,0 2 0 0,-3-2 0 16,-1 0-144-16,-2-1 0 0,2 1 0 0,-3 0 0 0,0 0 0 0,0 2 192 15,0-5-192-15,0 1 192 0,0 1-192 0,0-2 0 16,0-11 0-16,3 14 0 0,-2-2 0 0,2 1 0 0,0-3 0 0,-3-10 128 16,5 14-128-16,1-5 0 0,1 0 144 0,0-1-144 15,0 1 0-15,1-1 0 0,-1-1 0 0,1 0 0 16,2 0 0-16,-10-7 128 0,10 7-128 0,-2 0 0 31,3-3 128-31,2-1-128 0,-5 1 160 0,3-3-160 16,2-1 208-16,-2 0-48 0,0 0-16 0,-1-1 0 0,3-3 48 0,0-2 0 15,4 2 0-15,-3-4 0 0,4-1 288 0,3 1 64 16,2-2 16-16,2 2 0 16,0 1-176-16,0 0-16 0,5 3-16 0,-3-2 0 15,1 1-352-15,1 2 144 0,2 3-144 0,1 0 0 0,0 0 0 0,4 3 0 16,-1-2 0-16,1 2 0 0,-2-3 0 0,1 0-144 0,4-3 144 0,0 0 0 15,0 2 0-15,0 1 0 0,-3-6 144 0,0 2-144 16,2 0 128-16,-6-3-128 0,1 3 0 0,-1-1 0 16,-1 0 288-16,1 1 0 0,-3-3 0 0,-1-2 0 15,2 1 160-15,-7 0 16 0,0-3 16 0,-3 4 0 0,-1-3 128 16,-4 3 32-16,2 0 0 0,-3 1 0 0,-3 3-384 16,0-2-80-16,0-1-16 0,0 4 0 0,2-3-160 0,-2 0 0 15,-1-1 144-15,1 1-144 0,3-2 0 0,-3 0 0 16,0-2 0-16,3 2 0 0,4-2 0 0,-4 0 0 15,0-5 0-15,0 2 128 0,-2-1 64 0,2-1 32 16,0 0 0-16,0-2 0 0,-3 0-64 0,3-2-16 0,-2 0 0 16,0-3 0-16,3-3-144 0,-5 2 0 0,1 0 0 0,-2 1 0 31,0-3 0-31,-4 2 0 0,-1 0 0 0,-1-2 128 16,1 2-128-16,-4 4 0 0,-2 1 0 0,-3 3 0 15,-2-1-400 1,-2 1-176-16,-2 0-16 0,-5 3-15312 0,-3-1-3056 0</inkml:trace>
  <inkml:trace contextRef="#ctx0" brushRef="#br0" timeOffset="3726.91">18903 6131 5583 0,'0'0'0'0,"0"0"224"0,0 0-64 0,0 11 32 0,0-11-192 0,1 14 0 0,-1-14 0 0,3 10 0 15,-3-10 0-15,0 0 0 0,0 0 144 0,0 0-144 16,4 11 1520-16,-4-11 224 0,0 0 48 0,0 0 16 0,0 0 880 0,0 0 192 16,0 0 16-16,0 0 16 0,0 0-912 0,0 0-176 15,-11 7-32-15,11-7-16 0,-11 5-1072 0,11-5-224 16,-13 6-32-16,5 1-16 0,8-7-432 0,-11 8 0 15,11-8 0-15,-13 12 0 0,5-3 0 0,1 1-176 0,7-10 176 0,0 0-128 16,-10 11 128-16,10-11 0 0,0 0 0 0,-4 10 0 16,4-10 0-16,-4 11 0 0,4-11 128 0,-4 14-128 15,2-1 544-15,2-1 32 0,0 2 16 0,0 1 0 16,3 1-272-16,-3 3-48 0,3 4-16 0,-3-1 0 16,0 2-256-16,1 2 0 15,-1 0-128-15,0 0 128 0,0 0 0 0,0-1 0 16,3 0 0-16,-6-1 0 0,3-2 0 0,0 2 0 15,3-3 0-15,-3-2 0 0,3 1 0 0,-2-2 192 16,2-5-16-16,0 0 0 0,1 1 0 0,3-1 0 0,-4-2 0 0,1 0 0 0,-3 0-32 16,2 1 0-16,1-1 0 0,2 1 0 0,-2-1 0 0,-1 3 0 15,1-3 0-15,0-1 0 16,0 1-144-16,-1-2 0 0,-3-9 144 0,4 11-144 16,2-3 208-16,-6-8-16 0,0 0-16 0,1 9 0 15,-1-9-48-15,0 0-128 0,6 9 192 0,-6-9-64 0,7 5 592 16,-7-5 112-16,11 4 32 0,-11-4 0 0,0 0-288 0,11 4-48 15,-11-4-16-15,14 0 0 0,-3 0-128 0,-11 0-16 16,14-1-16-16,0 1 0 0,-3-5-352 0,4 3 0 16,5-1 0-16,-2-1 0 0,3-1 208 0,1-2 32 0,6-2 0 0,-3 0 0 15,5-3 208-15,-3 3 64 0,3-2 0 0,-2 4 0 16,-2 0 0-16,5 3 0 0,-3-1 0 0,-2 3 0 16,2 2-80-16,0 0-16 0,1 2 0 0,-1 2 0 15,1 3-416 1,1 0 0-16,2 0 0 0,0-2 0 0,3-1 0 0,-3 1 0 15,2-1 128-15,-1 1-128 0,-1-5 0 0,1 5 0 16,-2-3 0-16,-2 0 0 0,0 0 0 0,-1 0 128 16,-4 1-128-16,1-1 0 0,1 0 0 0,0 1 128 15,-1-1-128-15,-2 0 0 0,2-1 0 0,1 1 0 0,-1 0 128 0,2-2-128 16,3 0 144-16,-2 0 0 0,1 0 0 0,-1 0 0 16,0-2-16-16,-3 0 0 0,0 1 0 0,0-1 0 15,0 2 16-15,-4 0 0 0,1-4 0 0,-5 3 0 16,1-1-144-16,-5 0 0 0,-4-3 0 0,1 1 0 15,1 2 0-15,-2-5 0 0,0 0 128 0,1 0-128 0,-3-2 0 16,2 2 0-16,-2-2 0 0,-3 2 0 0,1-2 0 0,1 2 0 16,-1 0 0-16,2 2 0 0,-7 5 0 0,9-4 0 15,1-1 0-15,-10 5 0 0,11-2 0 0,-2 0 0 16,0 2 0-16,1 0 0 0,-2 0 0 0,4 0 0 16,0 0 0-16,2 0 0 15,-3 0 128-15,3 0-128 0,0 0 0 0,-3 0 128 16,0 0-128-16,-1-3 0 0,1 3 144 0,-3-4-144 15,2 1 128-15,-2-1-128 0,2-1 128 0,-3-4-128 16,-3 0 0-16,2 0 0 0,-2-2 0 0,0-2 0 16,-1 0 192-16,-3-3-48 0,1-1 0 0,-1 1 0 15,-1-1-144-15,-5 2 0 0,2-1 0 0,0 1 128 0,0 0-128 0,1 1 0 16,-1 0 0-16,-2 3 128 0,5-3-128 0,-2 3 0 0,-1 1 0 0,-2 3 0 31,1 0-608-31,5 7 0 0,-10-4 0 0,-1 4-22000 0</inkml:trace>
  <inkml:trace contextRef="#ctx0" brushRef="#br0" timeOffset="7492.73">9638 6217 40431 0,'0'0'3584'0,"0"0"-2864"0,7-4-576 0,-7 4-144 0,0 0-144 0,0 0-64 16,0 0-16-16,-8-4 0 15,8 4-608 1,-14-4-112-16,2 4-16 0,12 0-16 0,-12 0 576 0,12 0 112 0,0 0 32 0,-13 5 0 0,4 1-48 0,9-6 0 16,-9 4 0-16,9-4 0 0,-7 3-32 0,7-3-16 15,0 0 0-15,0 0 0 0,0 0 352 0,0 0 0 16,0 0 128-16,-7 8-128 0,7-8 304 0,0 0-32 15,0 0 0-15,0 0 0 0,0 0-80 0,0 0 0 16,-7 4-16-16,7-4 0 0,0 0 16 0,-11 6 0 0,11-6 0 0,-12 0 0 16,12 0-192-16,-11 4 0 0,11-4 144 0,-12 3-144 15,12-3 0-15,0 0 0 0,-7 4 0 0,7-4 0 16,-7 7 256-16,7-7-32 0,-2 10 0 0,2-10 0 0,-5 11 160 0,5-11 48 16,0 0 0-16,3 13 0 15,-1-4 16-15,0 5 16 0,3 0 0 0,0 4 0 16,-1 0-208-16,1 3-32 15,-1 0-16-15,1 2 0 0,-1-1-208 0,-1 3 0 0,4 0 0 16,-3 3 0-16,-1 0 0 0,1 0 144 0,3-2-144 0,-2 2 128 0,-3 1-128 0,3 5 0 16,-3 2-192-16,2 0 192 15,-2 3-160-15,1 2 160 0,-1 0 0 0,3 3-144 0,-3 0 144 0,3 1 0 16,-1-1 0-16,1 1 0 0,0 0-128 0,2-5-64 16,-1 2 0-16,3-3 0 0,1-3 192 0,-2-4-192 15,2-4 192-15,-3-6-192 0,0-1 192 0,1 0 0 16,2-5 160-16,-3 0-160 0,-3-5 192 0,2 3-64 15,2-7-128-15,-8-7 192 0,11 5 32 0,-11-5 0 16,13 0 0-16,-2-3 0 0,0 1-96 0,0-5 0 16,-1 0-128-16,1 0 192 0,-3 0-192 0,5 0 176 15,-2-1-176-15,-3 1 160 0,2 2-160 0,-10 5 160 16,14-7-160-16,-3 0 160 0,3 1 32 0,-3 3 16 0,3-1 0 0,-3 1 0 16,3-1 48-16,-2 1 16 0,1-1 0 0,1 1 0 15,2-1-96 1,0 0-32-16,3 1 0 0,1-2 0 0,6 3 48 0,1-3 16 15,3-1 0-15,2 1 0 0,3-1-208 0,-3 0 128 0,4 2-128 0,-1 0 0 0,1-2 0 0,0 2 0 16,3 0 0-16,-4 0 0 0,4 1 0 0,0-2 0 31,4-1 0-31,8 0 0 0,6-1 0 0,0 2 192 16,-4-1-16-16,-1 3-16 0,-1 2-160 0,-5-2 160 0,1 2-160 0,-5 0 160 16,2-1-160-16,-5 2 0 0,1-4 144 0,-2-3-144 15,-1 0 0-15,-2-4 128 0,0-2-128 0,-6 2 0 16,-1 0 192-16,-7 0-48 0,1 0 0 0,-5 1 0 15,1-1-144-15,-5-2 192 0,-1 2-192 0,2 0 192 16,-3 1-192-16,-2 2 0 0,0 1 0 0,-2 0 0 0,0-3 0 0,-2-1 160 16,2-3-16-16,-5 2 0 0,3-5 96 0,-3-1 16 15,0-6 0-15,1-1 0 0,-3-2-48 0,0-2 0 16,-3-4 0-16,0-1 0 0,-1-5-80 0,-3 0-128 0,-2-3 176 0,-5 2-176 16,-2-3 0-16,-4 4-176 0,-5-3 0 0,-7 3-14240 15,-3 0-2864-15</inkml:trace>
  <inkml:trace contextRef="#ctx0" brushRef="#br0" timeOffset="9182.91">6614 6305 42783 0,'3'-11'1904'0,"-3"11"384"0,-3-10-1840 0,-4 3-448 0,-2-1 0 0,0 1 0 0,-2 0 0 0,-3 0 0 0,2 0-208 0,-1 3 64 31,3 2-2032-31,10 2-416 0,-11 6-80 0,11-6-16 16,0 0 688-16,-11 8 128 0,11-8 16 0,0 0 16 16,-3 14 832-16,3-3 176 0,0-11 16 0,4 10 16 0,-4-10 2848 0,7 9 576 0,3-4 128 0,-10-5 0 15,8 7-576-15,-1 0-128 0,-7-7-32 0,7 8 0 0,-1 2-928 0,0 1-176 31,-6-11-32-31,5 16-16 0,-1 0-608 0,-1-2-128 16,1 0-128-16,-4 4 176 0,0-2-176 0,0 3 0 16,0 1-192-16,-3 3 192 0,2-2-320 0,2 2 48 0,2-1 16 0,0 2 0 15,-2-2 16-15,2-1 16 0,0-4 0 0,1 2 0 16,0-1 224-16,-1 3 0 0,-1 0 0 0,0 0 0 16,-2 1 0-16,0 1 0 0,-4 0-160 0,1 0 160 15,-4 2 0-15,-1-2 0 0,-2 2 0 0,-1 1 0 0,-3 1 0 0,0 0 0 16,-4-2 0-16,4 0 0 0,-1-1-128 0,-2-2-128 15,2-2 0-15,1-1-16 32,0 1-240-32,0-1-64 0,3-2 0 0,-3 1 0 0,3 0 160 0,-2 3 32 0,5-3 0 0,1 3 0 0,-3-3 224 0,3 3 160 15,3-3-192-15,3-3 192 0,-2 2 0 0,3-3 0 16,3 0 0-16,1-1 0 0,3-4 192 0,0-2 80 0,0-2 32 0,4 0 0 31,0 1 224-31,3-1 48 0,0-1 16 0,0 3 0 0,0-2-144 0,1 0-16 16,0 1-16-16,2-1 0 0,1-3-208 0,0 2-32 15,3-3-16-15,-3 3 0 0,3-2-160 0,0 1 0 16,2-3 144-16,2 0-144 0,2-2 0 0,-1 1 0 16,3-1 0-16,2-3 0 0,-2-1 192 0,-1 3-48 15,1-8 0-15,2 4 0 0,-2-2 32 0,-1 2 0 0,1 0 0 0,0 1 0 16,2-1-176-16,-2 2 192 0,1-2-192 0,2 0 192 16,0-2-32-16,3 2 0 0,4-2 0 0,4 0 0 15,3 4-160-15,0-1 0 0,0-1 0 0,-3 1 0 16,0 2 0-16,-1 0-144 0,-2 0 144 0,-1 1-208 15,1 0-32-15,-4-1 0 0,-1 0 0 0,-2-3 0 0,2 0 240 16,0 0 0 0,-2-4 0-16,-1 4 0 0,-4-4 224 0,0 2-64 0,-3 1-16 0,-4-2 0 0,-3 2 144 0,0 4 32 15,-1-3 0-15,-2 1 0 0,-3 2-128 0,-1 0-32 16,-2 0 0-16,-2 1 0 16,-7 3-160-16,0 0 128 0,9-4-128 0,-9 4 128 15,0 0-128-15,0 0 0 0,0 0 0 0,0 0 0 16,0 0 0-16,0 0 0 0,0 0 0 0,0 0 0 15,0 0 0-15,0 0-272 0,0 0 32 0,0 0 16 16,0 0 224-16,0 0 0 0,0 0 0 0,0 0 0 16,0 0-224-16,0 0 48 0,7-3 16 0,-7 3 0 15,5-7 160-15,-5 7 144 0,7-4-16 0,-3-2-128 0,-4 6 0 0,9-5 0 16,-9 5 0-16,7-7 0 0,0 0 0 0,3 0 208 16,-2 0-32-16,2 0-16 0,-1 3-160 0,3-6 0 15,-5-1 144-15,4 0-144 0,-3-3 0 0,2 0 0 0,1 3 0 0,-1-6 128 16,1 2-288-16,-1-2-48 0,1 1-16 0,-3-4 0 31,5-6-160-31,-1-4-16 0,2-4-16 0,-1-5 0 0,-1-4 416 0,1-3 0 16,-2 0 0-16,-7 0 0 0,-4-1-256 0,-4 1 16 15,-7-4 16-15,-3 1-18800 16</inkml:trace>
  <inkml:trace contextRef="#ctx0" brushRef="#br0" timeOffset="10699.21">3421 6341 6959 0,'0'0'624'0,"-7"-7"-496"0,0 0-128 0,-7-1 0 16,-3-2 7808-16,-3 1 1552 0,-5 0 304 0,0-2 64 15,4 1-7936-15,0 2-1600 0,1 1-320 0,1 1-64 31,1 2-2944-31,3 1-592 0,2 2-112 0,2 1-32 16,11 0 1584-16,0 0 320 0,0 0 64 0,0 0 16 0,0 0 2464 0,0 0 480 0,0 0 96 0,0 0 32 16,0 0 1952-16,3 11 400 0,4-1 80 0,0 1 16 15,0-4-1872-15,4 6-368 0,0 3-80 0,-1 5-16 16,3 2-928-16,1 4-192 0,2 1-48 0,2 4 0 16,0 2-128-16,3 3-272 0,-1 1 64 0,-1 4 16 15,0 4 192-15,1 0-176 0,-1 0 176 0,-4 4-160 0,2-3-96 0,-3 2 0 16,-3-6-16-16,0 1 0 0,-4-3 272 0,-4-4 0 15,1-1 0-15,-4-1 0 0,-3-6-160 0,2 2 160 16,-5-2-128-16,-1-1 128 0,-1-2 0 0,1 2 0 16,-3-6 0-16,2 2 128 0,1-6 160 0,-3 0 32 15,-1-1 16-15,0-2 0 0,4-1-336 0,-3-2 0 0,3-5 0 0,7-7-128 32,-4 6 128-32,4-6 0 0,0 0 128 0,0 0-128 15,0 0 0-15,0 0 0 0,0 0 0 0,0 0-128 16,0 0 128-16,9 5 0 0,3-3 0 0,-1-2 0 0,3 0 0 15,-3-4 0-15,3 1 0 0,-3-1 0 0,3 0 256 0,0 1 96 16,0 3 16-16,0-4 0 0,-2 1-48 0,5 1-16 16,-3 0 0-16,0 2 0 0,4-3-304 0,-3 3 128 0,3-2-128 0,2 2 0 15,0-2 240-15,0 2-64 0,1 2-16 16,0 0 0-16,2 1-160 0,2-1 128 0,3 0-128 0,4 1 128 16,2 1-128-16,5-4 0 0,5 0 0 0,-1 0-176 15,3 0 16-15,-3 0 0 0,3 0 0 0,0 0 0 16,2 2 160-16,2-1 0 15,3 1 0-15,1-2 128 0,5-2-128 0,-2-1 0 0,0-1 0 0,-3-1 0 16,-1-2 272-16,-7 0-16 0,0-2 0 0,-3 2 0 0,-2 0-16 16,1-1-16-16,-3 0 0 0,0 2 0 0,0 0-80 0,-3 2-16 15,-1 0 0-15,-2 0 0 0,-3 1-128 0,-4 0 0 16,-4 1 0-16,-3 0 0 0,-1 2 0 0,-4 0 0 16,0 0 144-16,-5 0-144 0,2 0 144 0,-11 0-144 15,12 0 192-15,-12 0-192 0,9 0 0 0,-9 0 0 16,0 0 0-16,12 0 0 15,-12 0 128-15,0 0-128 0,11-3 0 0,-11 3 0 16,0 0 0-16,9-2 0 0,-9 2-160 0,0 0 160 0,12-5-192 0,-12 5 192 16,0 0-160-16,11-1 160 0,-11 1-192 0,10-3 192 15,-10 3-208-15,0 0 80 0,0 0 128 0,11-3 0 16,-11 3 0-16,0 0 0 0,0 0 0 0,0 0 0 16,0 0-160-16,0 0 160 0,11-1 0 0,-11 1 0 15,0 0 0-15,7-7 0 0,-7 7 0 0,7-7 0 16,0-4 0-16,0-2 0 0,-3-1 256 0,-1-1-64 0,-2-3 0 0,2-4 0 31,0-6-192-31,-2-3 0 0,2-2 128 0,-3 1-128 0,0-7 176 0,0 0-16 16,0-3 0-16,1 1 0 0,2 2-160 0,-3-2 0 15,3 0 0-15,1 5 0 0,-1 1 0 0,1 3 0 16,-1 3 0-16,-3 5 0 16,0 2-1280-16,1 4-224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9:05:21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19938 1047 31903 0,'0'0'1408'0,"0"0"304"0,0 0-1376 0,0 0-336 16,0 0 0-16,-12 7 0 0,-2 0 656 0,3 0 64 0,-3-1 16 0,0 1 0 16,0 0-320-16,0 5-64 0,3-1-16 0,-3 3 0 15,-1 0 80-15,1 0 16 0,3 4 0 0,1 0 0 16,-1 3 144-16,-2-2 48 0,2 2 0 0,0 1 0 16,0 2 64-16,-1-2 16 0,1 3 0 0,2 1 0 15,-1 0-256-15,-1-1-64 0,2 4 0 0,0 1 0 0,-1 0 176 0,-1 0 16 16,-1 4 16-16,1 5 0 0,0 5-112 0,1 2-32 0,-1 0 0 0,-3 5 0 15,3 2-320-15,0 4-128 0,1 3 0 0,1 2 0 16,-3 4 192-16,4 1-48 0,1 2-16 0,0 2 0 16,0-3-128-16,0 0 128 0,0-1-128 0,0-3 128 15,0-5-128-15,-1-3 0 0,1-3 0 0,0-3 128 16,4-4-128-16,-1-6 0 16,0-2 0-16,1-2 0 0,-3-4 128 0,2-3-128 15,0-1 192-15,0-5-64 0,4-4 0 0,-3-4-128 16,0-1 192-16,3-14-64 0,0 0 448 0,0 0 96 15,0 0 16-15,0 0 0 0,0 0-400 0,0 0-80 16,6-7-16-16,-2-4 0 0,0 0-192 0,2 1 0 16,1-4 0-16,4 0 0 0,1-1 0 0,5 1 0 15,0 0 0-15,2-1 0 0,2 1 0 0,3-4 176 0,3 1-32 0,3-1 0 16,6 1-144-16,3 2 128 0,7 1-128 0,2-1 128 16,1 1 16-16,-5 3 0 0,2 1 0 0,3 3 0 15,1 0 80-15,7 0 16 0,-2 4 0 0,7 2 0 0,3 5-64 0,3 6-16 16,0 1 0-16,-1 3 0 0,-3 0 32 0,-4 4 16 15,-3 0 0-15,5 3 0 0,9 4-208 16,-3-3 0-16,-1 1 0 0,-3 0 0 0,-7 1 0 0,-7-2-240 0,-4-1 80 0,-5-3 16 31,-3-4-352-31,-9-3-64 0,-1-8-16 0,-3-3 0 16,-7-5-960-16,-4-7-208 0,-6-10-48 0</inkml:trace>
  <inkml:trace contextRef="#ctx0" brushRef="#br0" timeOffset="1364.49">19649 2097 31727 0,'0'0'2816'0,"0"0"-2240"0,0 0-576 0,0 0 0 16,0 0 1856-16,0 0 272 0,-12 2 48 0,-2-4 16 15,14 2-1744-15,0 0-448 0,-9-6 0 0,9 6 0 32,-5-14-1152-32,3 2-304 0,2 1-64 0,0-1-16 0,2 3 1152 0,-2 9 240 0,7-11 144 0,-2 4-192 0,-5 7 752 0,0 0 144 15,7-11 16-15,-7 11 16 0,9-5 80 0,-9 5 16 16,0 0 0-16,0 0 0 0,5-5-448 0,-5 5-96 16,0 0-16-16,0 0 0 0,0 0-128 0,0 0-16 15,0 0-128-15,0 0 192 0,0 0-192 0,0 0 0 16,0 0-192-16,0 0 192 15,0 0 0-15,0 0 0 0,0 0 0 0,0 0 0 16,0 0 224-16,0 0 48 0,0 0 16 0,0 0 0 16,9-4 480-16,-9 4 112 0,0 0 16 0,0 0 0 0,6-3-128 0,-6 3 0 15,0 0-16-15,10 3 0 0,-3 1-272 0,-3 1-48 0,-4-5-16 16,10 9 0-16,1-2-48 0,-2 2-16 16,5-2 0-16,5 2 0 0,-4-2-160 0,3 0-16 15,3-1-16-15,1-1 0 0,3 0 16 0,2-3 0 0,2 1 0 0,3-3 0 16,0 0-176-16,0-1 0 0,0-1 144 0,-2 2-144 15,0 0 0-15,6 2 0 0,4 1 0 0,3-1 0 16,3 0 0-16,0 1 0 0,0 4-192 0,-3-3 64 16,-3 3-144-16,2-2-32 0,-6 1 0 0,-1-1 0 31,-3-5-896-31,0 0-176 0,-2-2-32 0,2-5-12608 0,3-3-2496 0</inkml:trace>
  <inkml:trace contextRef="#ctx0" brushRef="#br0" timeOffset="2085.55">19813 1037 6959 0,'0'0'624'0,"0"0"-496"15,-7 12-128-15,7-12 0 0,-11 13 1920 0,1-3 352 0,10-10 80 0,0 0 16 16,-8 9-1856-16,8-9-352 0,-11 7-160 0,11-7 128 16,0 0 1792-16,0 0 368 0,0 0 64 0,0 0 16 15,0 0 208-15,0 0 48 0,0 0 16 0,0 0 0 0,0 0-496 0,0 0-96 16,-3 12-32-16,3-12 0 0,0 0-944 0,7 8-192 16,1 2-48-16,2-3 0 0,0 1-624 0,-2-1-208 15,3 0 128-15,2 0-128 0,-2 0 0 0,0 3 0 16,-1-3 0-16,1 0 0 0,0-3 0 0,-1-1 160 15,1-2 0-15,-3 2 0 0,5-3 64 0,-2-3 16 0,0-1 0 0,-1 1 0 32,3-1 128-32,0 0 16 0,4-3 16 0,-3 0 0 15,4 1-128-15,0-1-16 0,1 2-16 0,1-2 0 16,6 0 64-16,-1 4 16 0,9 0 0 0,3 2 0 16,2 2 0-16,1 2 0 0,5 0 0 0,-2 1 0 15,3 0 0-15,-3 2 16 0,-4-2 0 0,0-1 0 0,2 1-336 16,1-2 0-16,1 3 0 0,3-1-128 0,11 0-128 0,-3 2 0 15,3 1-16-15,-4 0 0 16,-2-2-176-16,-5 2-16 0,-5-1-16 0,-4 1 0 0,-5 1-1488 0,-3 2-288 0</inkml:trace>
  <inkml:trace contextRef="#ctx0" brushRef="#br0" timeOffset="3447.67">21556 1281 43999 0,'0'0'1952'0,"2"12"400"0,0-1-1888 0,-2 2-464 0,3 1 0 0,-8-2 0 0,3 1 0 0,-3 2 0 16,3 2 0-16,-1 5 0 15,1 8-656-15,-3 2-240 0,1 3-32 0,2 4-16 16,2 4 0-16,0 3 0 0,4 0 0 0,3 3 0 0,0 2 1184 0,0 2 224 0,4 1 48 0,-2 2 16 15,1 4 400-15,-1 3 80 0,3 0 16 0,-4 1 0 16,2 0-432-16,-1 0-80 0,0 3 0 0,1 1-16 16,-6 0-256-16,3-1-48 0,0-5-16 0,0-2 0 15,1-6-48-15,-2-5 0 16,-1-6 0-16,-2-4 0 0,0-6 112 0,-2-2 16 0,2-6 0 0,-3-5 0 16,3-4-96-16,-3-2-16 0,0-3 0 0,0-11 0 15,0 0 0-15,0 0 0 0,0 0 0 0,0 0 0 0,-7-11-144 0,0-4 0 16,3-5 0-16,-3-5 0 0,1-4 0 0,2-6 0 15,0-5 0-15,-2-5 0 0,5 1 0 0,-3-8-144 16,-2 0 144 0,2-7 0-16,1-3 0 0,2-2 0 0,1 0 0 0,-3-3 144 15,3-5-144-15,0-1-176 16,0 1 48-16,0-4 0 0,0-2 128 0,3 4 0 0,-2 3 0 16,5 3 0-16,-5 0 0 0,2 4 0 0,0 4 0 0,-2 3 0 15,-1 2 0-15,0 6 0 0,3 3 0 0,-3 6-192 16,0 1 192-16,0 7 0 0,0 3 0 0,0 1 128 15,0 3-128-15,0 4 0 0,0 0 0 0,0 6-128 0,0 2 128 0,0 2 0 16,0 11 0-16,0 0 0 0,0-8 0 0,0 8 0 16,0 0 0-16,0 0-128 0,0 0-32 0,0 0 0 0,0 0 0 0,11 11 0 15,-4-2 160-15,0 5 0 0,0 2 0 0,-3 2 0 16,3 4 0-16,-3 6 0 16,3 3 0-16,0 6 0 0,3 5-192 0,-3 4 32 15,1 7 16-15,2-1 0 16,1 3 144-16,0 3-160 0,3 1 160 0,3 4-160 15,2 4 160-15,2 0 0 0,4 0 0 0,3-2 0 16,2-2 0-16,0 1 0 0,-1 2 0 0,-1-2 0 16,4-3 0-16,0-2 0 0,-2-2 0 0,-2-1 0 0,-3-1 0 15,1-4 192-15,2-3-32 0,-4-4-16 0,1-5 304 0,0-3 48 0,-4-4 16 16,1-3 0-16,3-1 96 0,0 0 32 0,6-6 0 16,1 2 0-16,4-5-224 0,-2 1-32 0,-2-2-16 0,-1-3 0 15,-2-1-240-15,-4 0-128 0,0-3 160 0,0 0-160 16,-4-1 192-16,0-6-64 0,-7-1-128 0,0-3 192 15,-2-3-192-15,2-1 0 0,0-7 0 0,0-7 0 16,-3-3 0-16,0-8 0 0,-1-6 0 0,0-11-160 16,1-7 160-16,-4-6-208 0,0-5 80 0,-3-7 128 15,-1-5-176-15,1-2 176 0,-2 1-128 0,0-1 128 0,1 0 0 0,-3 3 0 32,0-1 0-32,0 2 0 0,-3 2-128 0,6 2 128 0,-3 3-128 15,0 3 128-15,0 3 0 0,0 4 0 0,2 4 0 0,-2 3 128 0,0 2-128 0,2 6 0 16,1 3 0-16,1 6 0 0,1 2-224 0,-1 5-64 15,1 1-16-15,-1 4-14704 16,6 3-2944-16</inkml:trace>
  <inkml:trace contextRef="#ctx0" brushRef="#br0" timeOffset="4239.58">23348 1321 8287 0,'0'0'736'0,"0"0"-592"16,0 0-144-16,-4 14 0 0,4-14 4048 0,-5 11 784 0,0 3 160 0,3-3 16 15,2-11-2000-15,-2 17-416 0,-2-2-80 0,1 4-16 16,3 0-496-16,-3 3-96 0,3-1-32 0,-1 2 0 15,-2 0-1184-15,-1 4-240 0,4 3-64 0,-3 2 0 0,0 0-224 16,2 5-160-16,-3-4 192 0,1 5-192 0,3 1 144 16,-3 4-144-16,2 3 0 0,1 4 144 15,0-2 96-15,0 2 16 0,0 1 0 0,0-1 0 0,0 1-64 0,0-3-16 0,0 1 0 0,0-1 0 16,0-5 16-16,0 0 16 0,0 0 0 16,0-1 0-16,0-4-208 0,0-1 0 15,0-2 0-15,0-1 0 0,0-4 0 0,0 0 0 16,0-4 0-16,1-1 0 0,2-1 192 0,-3-3 0 0,3-3 0 0,1-4 0 15,-3 0 144-15,2-6 32 16,-3-8 0-16,7 10 0 0,-7-10 144 0,10 7 16 16,-10-7 16-16,11 4 0 0,-11-4-304 0,15 1-64 15,4-1-16-15,0-4 0 0,-1 0-160 0,3 0 128 0,1-3-128 0,4 0 128 16,1-4-128-16,10 0 0 0,2-3 0 0,4 0 0 0,0-4 0 0,3-3-144 16,0-4 144-16,-3 0-208 0,-1-8 208 15,-1 1 0 1,0-7 0-16,3 0-144 0,-3-4 0 0,4-3 0 15,4-4 0-15,-2 1 0 0,2 2 144 0,-3 1 0 0,-3-3 0 0,-7 3 0 16,2 1 0-16,-6-5-160 0,-3 1 160 0,-3-3-208 16,-1-3 208-16,-3 1 0 0,-3 1 0 0,-3 0 0 0,-2-4 0 15,-4 0 0-15,-4-1 0 0,0-1 0 0,-3-6 0 0,-3 4 0 16,-4-3 0-16,-3 4 0 0,-3 3 0 0,-4 0 0 16,-4 2 0-16,0 4 160 0,0-1-160 0,-10 6 0 15,-6-3 0-15,-5 8 0 16,-10 3 0-16,-4 6 0 0,-1 4 0 0,-6 7 0 15,2 6-128-15,-2 4 128 0,-2 8 0 0,-5 7 0 16,-8 6-144-16,-7 5 144 0,-6 2-192 0,6 2 192 31,4 5-1120-31,0 3-112 0,1 1-32 0,-11-1 0 0,-5-2-2464 0,4 3-496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20:44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12139 10229 38527 0,'7'15'3424'0,"0"2"-2736"0,-6 1-560 16,-5 0-128-16,-4 4 2336 0,-6 5 432 0,1-1 96 0,-5 5 16 0,-4 5-2384 0,-3-1-496 31,-6 1 0-31,-2 3-128 0,-7 0-64 0,-3 2-16 0,4 2 0 0,-3 6 0 32,6 3-560-32,7 3-96 0,4 2-32 0,5 3 0 15,5-3-336-15,4 3-80 0,1 0-16 0,3-2 0 0,6 2 896 0,-5-2 176 0,6-1 48 0,0 0 0 0,-1-4 208 0,1 0 208 16,1-3-32-16,-2-6-11840 15,-2-6-2368-15</inkml:trace>
  <inkml:trace contextRef="#ctx0" brushRef="#br0" timeOffset="349.4">12029 10116 27695 0,'0'0'1216'0,"0"0"272"0,0 0-1184 0,0 0-304 0,7 5 0 0,-7-5 0 16,2 7 4320-16,3 4 800 0,-1 0 176 0,-1 3 16 16,1 5-3968-16,0 4-784 0,3 4-176 0,3 8-16 15,-2 1-160-15,5 7-16 0,2 10-16 0,6 0 0 16,1-2 160-16,3 5 48 0,2 1 0 0,3-1 0 15,4-2 16-15,4 4 16 0,3-4 0 0,-2 2 0 16,2-6-160-16,-4 0-16 0,0-1-16 0,-5-3 0 0,-3-3-80 0,-1-5-16 16,-6-3 0-16,-2-1 0 0,-6-6-128 0,-3-3 0 15,0-2 0-15,-7-7 0 32,-1 0-1120-32,-3-7-208 0,0-9-32 0,0 0-16 15,-10 7-2528-15,-4-7-496 0,-8-8-96 0,-13-3-32 0</inkml:trace>
  <inkml:trace contextRef="#ctx0" brushRef="#br0" timeOffset="570.57">11700 11158 48543 0,'11'9'2160'0,"-11"-9"432"0,0 0-2080 0,4 9-512 0,-4-9 0 0,0 0 0 0,0 0 272 16,0 0-48-16,7-3-16 0,0-1 0 0,1 0-208 0,2-6 0 15,4-1 0-15,4 0 0 0,6 0 0 0,5-2 0 0,3-2 160 0,4 1-32 16,4 0-128-16,-1 3 0 16,1 0 0-16,2 5 128 0,-3 2 32 0,-3 1 16 15,-1 2 0-15,-3 1 0 16,-3-4-816-16,2 1-144 0,-2 3-48 0,-4-4-20672 0</inkml:trace>
  <inkml:trace contextRef="#ctx0" brushRef="#br0" timeOffset="1242.63">13034 11245 9663 0,'18'18'864'0,"-1"0"-688"15,-6 0-176-15,-7-1 0 0,-1-2 9312 0,-3 2 1824 0,-4-3 384 0,-3 4 64 32,0 3-10800-32,-4 4-2144 15,4 0-432-15,0 3-96 0,1 1 400 0,2 3 80 0,1 3 0 16,3-3 16-16,3-3-384 0,0 0-80 0,5 4 0 0,2-3-16 0,-2 2 3312 0,2-2 672 15,0-3 128-15,1-4 16 0,-4-2-240 0,0-5-48 16,0 1-16-16,-3-3 0 16,-4-14-1120-16,0 10-208 0,0-10-48 0,0 0-16 0,0 0-560 0,0 0-304 15,0 0 48-15,0 0 0 0,-10-11-64 0,2-8-16 16,2-4 0-16,1-5 0 0,-1-3 208 0,2-2 128 0,-3-3-160 0,3-5 160 0,-2-5-176 0,2 0 176 16,0-1-192-16,0 1 192 15,1 1 0-15,-1 5 0 0,-6-2 0 0,1 3 0 16,2-2 0-16,-2 2 0 0,-2 3 0 0,-1 1 0 15,0 1 0-15,4 0 0 0,2-1 0 0,2 2-160 16,2 1 160-16,0 1-128 0,2-1 128 0,2 3-128 16,4 1 128-16,4 3 0 0,-1 2 0 0,4 7-128 0,1 0 128 15,3 7 256-15,1 4-64 0,3 3-16 0,4-1 144 0,0 6 16 16,3-1 16-16,1 5 0 0,-1-2 80 0,1 3 16 0,-1 2 0 0,1 0 0 16,-1 1-128-16,-3 0-32 0,3-1 0 0,-3 1 0 15,2 0 0-15,1 3 0 0,-5 0 0 0,2 1 0 16,1-1-80-16,-7 4-16 0,-2 0 0 0,-10 6 0 15,-3 1-192-15,-5 3 0 0,-6 1-192 0,-7 5 192 16,-4 0-320-16,-3 1 64 0,-4-1 0 0,-6-1 0 16,2-1 16-16,-1-2 16 15,2-4 0-15,1-2 0 16,1-3-224-16,4-3-64 0,1-4 0 0,0-3 0 16,6-4-240-16,-2-6-48 0,6-2-16 0,0-6 0 0,4-7-1616 0,3-8-320 0,8-23-64 15,-8-7 0-15</inkml:trace>
  <inkml:trace contextRef="#ctx0" brushRef="#br0" timeOffset="1671.39">13897 11119 13119 0,'-11'-11'576'0,"-1"4"128"0,1-7-560 0,-1 2-144 16,-1-1 0-16,1-1 0 0,3 0 1216 0,0 4 224 0,9 10 32 0,-12-5 16 15,12 5 1264-15,0 0 256 16,0 0 64-16,-7 11 0 0,3 1 16 0,0 5 16 0,5 4 0 0,2 0 0 16,1-1-1056-16,1 3-224 0,0 0-32 15,2 0-16-15,-3 2-1248 0,0 0-240 0,1-4-48 0,0 2-16 16,2-3-224-16,0 0 0 0,2-3 0 0,-2-2 0 15,-1-1 0-15,1-1 0 0,-7-13 0 0,7 8 0 16,-7-8 0-16,0 0 256 0,0 0-32 0,0 0 0 0,0 0-224 0,0 0 144 16,0 0-144-16,0 0 128 0,0-11-128 0,-2-3-176 15,0 3 48-15,-3-5 0 0,0 2 128 0,1-2-160 16,-3-2 160-16,2-1-160 16,-1-4 160-16,1 0-160 0,0 0 160 0,1-2-160 15,1-2 160-15,3-3 0 0,0 0 0 0,3-2 0 16,1-3 0-16,3 2 0 0,5-3 160 0,1 2-160 0,1 2 176 0,5 3-176 15,-4 0 192-15,4 4-192 0,0-1 320 0,-1 3-32 16,4 2-16-16,2 3 0 0,5 2-272 0,-1 2 160 16,-3 3-160-16,3 4-14592 15,1 3-3008-15</inkml:trace>
  <inkml:trace contextRef="#ctx0" brushRef="#br0" timeOffset="2341.3">15333 10150 29487 0,'14'21'2624'0,"-6"-7"-2112"0,4-1-512 0,0 6 0 16,-5 4 4288-16,-3 2 768 0,-1 3 128 0,-2 1 48 16,2 7-4080-16,-6 6-832 15,3 1-144-15,-1 2-48 0,1-2-128 0,-3 0 0 0,3 0 0 0,3-1 0 16,1-3 0-16,-1-3 0 16,1-2-144-16,-2-3 144 0,3-6 0 0,-1 1 0 15,3 1-128-15,-4-2 128 0,1-6 0 0,0 1 0 0,2-2 0 0,-5-4 144 0,2-3 80 0,-3-11 16 16,4 11 0-16,-4-11 0 0,0 0-240 0,0 0 128 15,0 0-128-15,0 0 0 16,11-4 224-16,-1-3-48 0,-3-3-16 0,0-2 0 0,0-4-160 0,4-2-224 31,3-1 48-31,1-2 16 0,2-2 160 0,1 0 0 16,0 0 0-16,3 0 0 0,4 0 0 0,0 3 128 16,4-1-128-16,2 5 176 0,5 5 32 0,-1 4 16 0,2 6 0 15,-3 4 0-15,3 4 240 0,-4 4 48 0,2 3 16 0,-7 7 0 16,-3 1-272-16,-4 9-48 0,-6 5-16 0,2 10 0 15,-5 4-192-15,1 6 0 0,-6 2 0 0,-3 2 0 0,-1 0-144 0,-6-6 144 16,-4-3-208-16,0-5 80 16,-4-7 128-16,-10-7-160 0,-7-4 160 0,-8-3-160 15,-11-4-928-15,-9-10-192 16,-10-7-48-16,2-14 0 0,4-5 464 0,-1-13 96 0,1-6 0 0,-4-7-19760 16</inkml:trace>
  <inkml:trace contextRef="#ctx0" brushRef="#br0" timeOffset="2603.98">15271 10233 50271 0,'30'-23'2240'0,"-12"4"448"0,3-5-2160 0,-1-4-528 0,6-7 0 0,-4 1 0 0,6-3 0 0,-3-2 0 15,4-1 0-15,3 1 0 0,0 1 0 0,3 5 0 16,1 2 128-16,10 5-128 16,10 2 0-16,1 9-224 0,2 4 16 0,-3 6 0 31,-6 10-928-31,-4 6-176 0,-7 7-32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25:41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16644 1881 4079 0,'0'0'176'0,"-8"7"48"0,8-7-224 0,-7 13 0 0,1-5 0 0,2 3 0 0,1 2 4288 0,2-2 800 16,-2 0 160-16,3 3 48 0,0 0-3248 0,0 0-640 15,3-3-128-15,-6 3-16 0,6 2-896 0,-3 0-176 16,0-3-48-16,0-1 0 0,0 0-144 0,0-12-192 16,0 13 32-16,0-13 16 0,0 12-16 0,0-12 0 0,0 0 0 0,0 0 0 15,0 0 560-15,0 0 112 0,0 0 32 0,1 14 0 16,-1-14 432-16,0 0 96 0,0 0 16 0,3 11 0 15,-3-11-192-15,3 14-16 16,1-3-16-16,-1 3 0 0,-2-3-688 0,2 3-176 16,0 3 0-16,1 1 0 0,-2-3-256 0,0 3-96 15,3 2-16-15,0-1 0 0,-3 1 160 0,0-1 16 16,2 2 16-16,1 1 0 0,0 2-112 0,2 1-32 16,-3-3 0-16,1 6 0 0,0 0 320 0,2 4 0 15,2-3-128-15,-3 8 128 0,1 2 0 0,0 5 0 0,2 7 0 0,1 0 0 16,-1 5 0-16,4 2 0 0,-1 2 0 0,0 2 0 15,-1 0 0-15,0 5 144 0,-1 9-16 0,-2 6 0 0,2 8-128 0,-1 5 0 16,7 1-192-16,1 12 192 16,1 13-2864-16,3-1-448 15,1-2-80-15,-7-6-32 16,5-4 1392-16,-8-10 288 0,1-6 48 0,-2-14 16 0,-3-11 1120 0,-1-6 240 0,-1-6 32 0</inkml:trace>
  <inkml:trace contextRef="#ctx0" brushRef="#br0" timeOffset="1006.89">19630 1537 25055 0,'0'0'2224'0,"0"0"-1776"0,0 0-448 0,0 0 0 0,0 0 2608 0,0 0 432 0,0 0 96 0,0 0 0 15,0 0-2528-15,0 0-608 0,0 0 0 0,0 0 0 32,0 0 144-32,-11 16-16 0,4-1 0 0,2 4 0 0,3-1-128 0,6 3-176 15,-1 4 48-15,-1 1 0 16,3 3 128-16,-1 0 0 0,1 3 160 0,-1 6-160 16,1-1 0-16,0 4 0 0,-1 2 0 0,-1 0 0 15,-1-1-128-15,-2 3 128 0,-2 3-192 0,-3 3 192 16,0-1 0-16,-4 3 144 0,-2 4 16 0,1 0 0 0,1 0-160 0,-2 5 0 15,2 0 144-15,-3 4-144 0,3 3 128 0,-2 0-128 0,1 2 160 16,2 1-160-16,1 2 0 0,-5-1 0 0,3 0 0 0,-2 6 0 16,4-4 0-16,-3 3 0 15,2 0 0-15,1 0 0 0,4-3 0 0,-1 3 0 0,4 0-160 0,0 5 160 32,1-1-672-32,5 1-48 0,-2-2-16 0</inkml:trace>
  <inkml:trace contextRef="#ctx0" brushRef="#br0" timeOffset="1822.61">21911 1466 42335 0,'0'0'1872'0,"0"0"384"0,0 0-1808 0,0 0-448 0,0 0 0 0,0 0 0 0,0 0 0 0,0 0 0 16,-14 13 0-16,2-1 0 0,0 2 0 0,4 1 0 15,-5 1 0-15,5 3 0 0,-2 1-192 0,3 4-48 16,0 1 0-16,2 2 0 0,2 3 240 0,-1-1-192 15,4 2 192-15,0 2-192 0,1 2 192 0,2-2 0 16,0 2 0-16,-2 2 0 0,5 4 0 0,-2-2 0 16,0 2 0-16,0 1 160 0,2-1-160 0,-5 4 192 15,2 4-192-15,-3 4 192 0,0-2-16 0,-4 5 0 0,-2-2 0 0,-1 5 0 16,0 2-176-16,-1 3 0 0,-2 0 0 0,2 5 0 16,-3 2 0-16,1 0 0 0,-1 4 0 0,0 3 0 15,-2-2-288-15,2 4-96 16,3 3 0-16,-2-1-16 15,3-4-768-15,3 4-160 0,0-4-16 0,1 2-15424 0</inkml:trace>
  <inkml:trace contextRef="#ctx0" brushRef="#br0" timeOffset="2994.25">24257 1585 14159 0,'0'0'1264'0,"0"0"-1008"0,0 0-256 0,0 0 0 15,-14 7 2016-15,3-3 352 0,0 1 80 0,0 4 16 0,-2-2-2144 0,1-3-320 16,-2 1-304-16,0 1 64 0,3 0 240 0,-3-5-176 16,14-1 176-16,-14 3-160 0,3 0 320 0,-2 1 64 15,13-4 16-15,-8 2 0 0,8-2 1040 0,0 0 224 16,0 0 32-16,0 0 16 0,0 0 128 0,0 0 32 16,-11 9 0-16,11-9 0 15,-6 14-992-15,6-14-192 0,-1 14-32 0,1 0-16 16,1-2-208-16,2 1-32 0,1 1-16 0,2-2 0 15,-1 2-224-15,2 3 0 0,0-3 0 0,0 1 0 16,3 2 0-16,-3 1 0 0,4 0 0 0,-4 0 0 0,0 3 0 0,1 0 0 16,2 0 0-16,0 3 0 0,-2-1 0 0,2 2 128 15,-2 3-128-15,2-1 144 0,-3 3-144 0,0 0 0 16,0 2-192-16,0 4 192 0,-2 2-160 0,1 2 160 16,1 2 0-16,-3 1-144 0,-1 0 144 0,-3 6 0 15,0-2 0-15,0 9 0 0,-3 1 0 0,-1 9-128 16,1 8 128-16,-4 4 0 0,3 1-208 0,-3 6 32 15,-3 0 16-15,2 6 0 16,-2 4-528-16,2-5-96 0,-2 1-32 0,0-1 0 16,2-2 288-16,1 1 48 0,-4 2 16 0,0 4 0 0,-9-3 304 0,5 1 160 0,4-4-160 0,1 3 160 15,-1 9-928 1,4-2-96-16,0 1 0 0,0 0-11792 0</inkml:trace>
  <inkml:trace contextRef="#ctx0" brushRef="#br0" timeOffset="-91948.57">15578 10732 29487 0,'0'0'2624'0,"0"0"-2112"15,1 14-512-15,2-5 0 0,-3-9 3008 0,0 13 480 16,0-13 96-16,0 0 32 0,0 0-2384 0,-3 12-464 16,3-12-112-16,0 0-16 0,0 0-416 0,0 0-96 15,0 0 0-15,0 0-128 0,-11-2 0 0,11 2 0 0,-8-10-160 0,1 3 160 16,7 7 0-16,-7-6 256 0,7 6 0 0,-7-7-16 15,7 7 400-15,0 0 64 0,-10-5 32 0,10 5 0 16,0 0-48-16,0 0-16 0,-15 3 0 0,15-3 0 16,-14 7-384-16,3 0-80 0,-3-1-16 0,14-6 0 15,0 0 32-15,-14 14 0 0,14-14 0 0,-11 9 0 16,0 1-224-16,11-10 128 0,0 0-128 0,0 0 0 16,0 0 192-16,0 0-64 0,0 0-128 0,0 0 192 15,0 0-64-15,0 0-128 0,0 0 176 0,0 0-176 0,0 0 320 0,0 0-32 16,0 0-16-16,0 0 0 0,4-3-144 0,-4 3-128 15,7-3 192-15,-7 3-192 0,0 0 128 0,0 0-128 16,0 0 0-16,7 0 0 0,-7 0 0 0,0 0 0 0,8-1 0 16,-8 1 0-16,0 0 0 0,0 0 0 0,0 0 0 0,10 0 0 15,-10 0 144-15,0 0-144 0,7-3 0 0,-7 3 144 32,7-2-144-32,-7 2 0 0,7-5 0 0,0 1 0 15,1-1 0-15,-1-2 0 0,0 2 128 0,0-1-128 16,0 1 128-16,0 1-128 0,0-5 128 0,0 4-128 15,0 0 128-15,1 1-128 0,2-1 128 0,-3 3-128 0,-7 2 0 0,11-2 128 16,0 4-128-16,0-2 0 16,2 2 0-16,-1 1 128 0,0 1-128 0,0 0 0 0,2 1 144 0,1-2-144 0,-1 1 160 0,2 1-160 15,0-3 0-15,3 3 0 0,1-1 0 0,3 0 0 16,-2-1 0-16,1 1 0 0,4-1 0 0,1-1 0 0,1 3 0 16,-3-5 0-16,-3 2 0 0,5 3 0 0,-1-3 0 15,2 3 0-15,-3-1 0 0,3 0 0 16,1 2 0-16,-1 0 0 0,1-1 0 0,4 2 0 0,1 0 0 0,0 1 128 15,5 2-128-15,0 1 0 0,4 3 0 0,-1 0 0 16,0 0 0-16,-3 4 0 0,1 0 0 0,-1 3 0 16,0 1 128-16,0 2-128 0,-2 1 0 0,-3-4 0 15,-2-2 0-15,2 1 0 0,1-2 0 0,-6 0 0 16,-1 0 0-16,0-2 0 16,-3-3 0-16,0 1 0 0,-4-4 0 0,1-6 0 15,-5 3 0-15,1-3 0 0,0-1 0 0,-4-3 0 0,-3-3 0 0,0-1 0 16,-1 0 0-16,-3-1 0 0,0-2 128 0,-3 0-128 15,-4 7 0-15,7-9 0 16,-7 9 0-16,4-7 0 0,-4 7 0 0,0 0 0 16,0 0 0-16,0 0 0 0,0 0 0 0,0 0 0 0,0 0-128 0,0 0 128 15,-11-4-192-15,11 4 192 0,0 0-128 0,-14-3 128 16,3 1 0-16,0 0 0 16,-3 2 0-16,2 0-128 0,12 0 128 0,-16-3 0 15,0-1 0-15,3 1 0 0,-1-1 0 0,0-1 0 0,-1-1 0 0,1-4-128 0,0 2 128 0,-3-2 0 31,2 0 0-31,1 2 0 0,-3-6 0 0,2 4 0 0,-3-1 0 16,0 1 0-16,-1 2 0 0,0-3 0 0,-1 1 0 0,0-1 0 16,-1 0 0-16,0-2 0 0,-2 2 0 0,0 0-128 15,0 0 128-15,-2 4 0 0,-3-4 0 0,-1 0 0 16,-2 1 0-16,-2-1 0 0,-6-2-160 0,0 1 160 16,0-1-128-16,3 2 128 0,-2 0 0 0,5 0 0 15,3 4 0-15,2-4 0 0,1-2 0 0,4 5 0 16,0-2 0-16,2 1 0 0,1 3-160 0,2-1 160 15,-2 0-192-15,2 2 192 0,3 1-224 0,1 1 64 0,14 3 16 0,-14 0 0 16,14 0-48-16,0 0-16 0,-14 0 0 0,14 0 0 16,0 0 208-16,0 0 0 0,0 0 0 0,0 0-144 15,0 0 144-15,0 0 0 0,0 0-144 0,0 0 144 16,0 0 0-16,0 0 0 0,0 0 0 0,0 0 0 0,0 0 0 16,0 0 0-16,7 7 0 0,-7-7 0 0,10 7 0 0,-2 0 0 15,2-2 0-15,1-3 0 16,-1 2 0-16,1 3 0 0,0-5 0 0,-1 1-176 0,3 1 176 15,-1 1 0-15,2 0 0 0,-3-1-128 0,0 1 128 0,3 0 0 16,4-1 0-16,-2 0 0 0,3 1 0 0,-1 0-128 16,1 2 128-16,1-3-128 0,1 3 128 0,4 0 0 15,2 0-144-15,1 1 144 0,0 5-192 0,1-1 48 16,6 2 0-16,-6 3 0 0,0 1 144 0,2 3-160 16,1 0 160-16,0 4-160 0,0 0 160 0,0-4 0 15,2 1 0-15,1-1 0 0,4 4 0 0,0-4 0 16,1-1 0-16,2-1 0 0,-3-1 0 0,0 0 0 15,-3 0 0-15,-7-2 128 0,-3 0-128 0,-3-4 0 16,-2-3 0-16,-1-2 0 0,-4-2 0 0,-4-3 128 16,-12-2-128-16,0 0 128 0,0 0-128 0,0 0-160 15,0-9 160-15,-7-3-208 0,-5-2 208 0,-1 1-176 0,-1-4 176 0,-6 1-160 16,-4-4 160-16,-5 0 0 0,-3 1 0 0,-3 0 0 16,-1 1 0-16,0 0-208 0,1 0 80 0,3 0 128 15,2 1 0-15,3 6 0 0,-1-4 0 0,5 1 0 16,0 0 0-16,0 1 0 0,3 2 0 0,-3 0 0 15,2 0 0-15,0 1 0 0,3 2 0 0,-4-2 0 0,1 3 0 0,0 0 0 32,-1 0 0-32,-3 2 0 0,1-1 0 0,2 2 0 0,-3-3 0 0,-2 0 0 0,-2 0 0 15,4 3 0 1,0-2 0-16,2 2 0 0,-2 0 0 0,2 0 0 0,0 1 0 0,2-1 0 0,0-3 0 0,3 1 0 16,0 0 0-16,0-1 0 0,1 1 0 0,2 0 0 15,-3 0 0-15,-2 1 0 0,2 1 0 0,3-3 0 0,4 2 0 16,-3 1 0-1,0-1 0-15,-3 1 0 0,3-1 0 0,2 0 0 16,-2 3 0-16,14 2 0 0,-11-2 0 0,11 2 0 16,-13-5 0-16,13 5 0 0,0 0 0 0,0 0 0 15,0 0 0-15,0 0 0 0,0 0 0 0,0 0 0 0,10 9 0 0,-3 1 0 16,4-4 0-16,3 3 0 0,1-2 176 0,-1 0-48 16,-1-2-128-16,2 2 192 0,2 2-192 0,1-2 0 15,-4 0 0-15,4-3 0 0,-3 1 0 0,2 4 144 0,-3-5-144 0,1 3 128 16,-1 0-128-16,2 0 0 0,0 0 0 0,2 1 0 31,1 1 0-31,1-1 0 0,1-1 0 0,4 1 0 0,1-1 0 0,-1 2 0 16,0-1 0-16,3 2 0 0,-3 1 0 0,1 3 0 15,2 0 0-15,0 1-176 0,-3 2 176 0,3 1 0 16,-6 0 0-16,-1 0 0 0,1-1 0 0,-1 0 0 16,0-2 0-16,-5 0 0 0,0-1 0 0,-5 0 0 0,3-6 0 15,-5 2 0-15,-2-3 0 0,-7-7 0 16,7 9 0-16,-7-9 0 0,0 0 0 0,0 0-208 0,0 0 80 15,0 0 128-15,0 0-192 0,-11 0 192 0,-1-2-192 16,-2-1 192-16,-2-1-160 0,-4-3 160 0,-1-4 0 0,-4 1-144 16,-3-4 144-16,-4 3-128 0,-1-5 128 0,-6 0-128 15,-3-1 128-15,-1-1 0 0,4-1-144 0,-3-1 144 0,4 2 0 0,3-3 0 16,1-1 0-16,1-2 0 0,4-1 0 0,-3 2 0 16,-3-1 0-16,6 3 0 0,1 1 128 0,-1 4-128 15,-6-2 128-15,6 1-128 0,-3 1 0 0,1 3 0 16,2-3 0-16,1 2 0 0,1 0 0 0,4 0 0 15,3 3 0-15,3 2 0 0,2-1 0 0,1 1 0 0,4 2 0 0,1 3 0 32,9 4 0-32,0 0 0 0,-9-5 0 0,9 5 192 15,0 0-192-15,0 0 0 0,0 0 144 0,0 0-144 16,0 0 128-16,0 0-128 0,9 5 128 0,0 2-128 16,1 0 160-16,1 0-32 0,0 0-128 0,1 1 192 15,2 2-192-15,0-3 0 0,1 0 0 0,2 2 0 0,-2 0 0 0,2 0 144 16,1-2-144-16,3 0 128 0,-3 2-128 0,3-2 0 15,0 2 0-15,1 0-176 0,-1 3 176 0,1-4 0 16,-1 2-144-16,1-1 144 0,3 3 0 0,-1-1 0 16,1 3 0-16,-2 0 0 0,2 0 0 0,2 4 0 0,6-4 0 15,1 1 0-15,5-1 0 0,5 1 0 0,2 2 0 0,1 0 0 16,6 2 0-16,-7 2 0 0,0 0 0 0,-6 4 0 16,2 0-160-16,-3 0 160 0,-2-2 0 0,-1 0-144 0,-1 0 144 15,0-3 0-15,-3 1 0 0,0-3 0 16,-3-4 0-16,-4 0 0 0,-4-2 0 0,-7-3 0 0,-2 0 0 0,1-2 0 15,-6-7 0-15,-7 0 128 0,0 0-128 0,0 0 0 16,0 0 0-16,0 0-128 0,-11-5-32 0,-3 0 0 16,-3-2 0-16,-5-1 0 0,-3-4 160 0,0-2-192 15,-3 0 192-15,0 1-192 0,-1-3 192 0,1-2-160 32,3 4 160-32,-5-4-160 0,2 1 160 0,-1-1-192 0,1 0 192 15,-1-3-192-15,-2 3 192 0,2-3 0 0,-3-1 0 0,-4 2 0 16,-2 1 0-16,-1 1-192 0,-1 4 64 0,1 0 0 15,2 0 128-15,0-1 0 0,3-1 128 0,2 4-128 0,0-2 0 16,1 0 0-16,2 3 0 0,0-2 0 0,4 2 0 0,-6 0 0 16,2 0 0-16,-3 0 0 0,0-2 0 0,3 0 0 15,-4 1 0-15,6-1 0 0,1 1 0 0,1-1 0 0,7 1 0 16,2 1 0-16,4-1 0 0,1 5 128 16,4-1-128-16,7 8 0 0,0 0 160 0,0 0-32 0,0 0-128 0,0 0 192 15,9-1-48-15,7 3-16 0,5 3 0 0,6 4 0 16,5 3 0-16,5 2-128 0,2 1 192 0,5 2-64 15,-5 1-128-15,0 0 0 16,1 3 0-16,-1 0 0 0,0 1 0 0,0-1 0 16,2 0 0-16,3-2 0 0,7 1 0 0,-5-2 0 15,-2 0 0-15,-2-1 0 0,-3 1-160 0,-4-4 160 16,-9-2 0-16,-2 1-144 0,-3-2-64 0,-6-4-16 16,-4 0 0-16,-11-7 0 15,0 0-2704-15,0 0-528 0,3-14-128 0,-14-4 0 0</inkml:trace>
  <inkml:trace contextRef="#ctx0" brushRef="#br0" timeOffset="-91025.55">16148 11084 29487 0,'0'0'2624'0,"0"0"-2112"0,0 0-512 0,0 0 0 16,0 0 3120-16,0 0 512 0,0 0 96 0,-14-1 32 0,14 1-3248 0,-14 0-656 15,14 0-128-15,-11 4-32 0,11-4 48 0,-14 7 16 16,14-7 0-16,0 0 0 16,0 0-176-16,-10 8-32 0,10-8-16 0,0 0 0 0,-1 13 464 0,1-13 208 0,4 11-16 0,-4-11 0 31,4 13 1024-31,2-5 208 0,-6-8 48 0,4 8 0 15,-4-8-352-15,0 0-64 0,0 0-16 0,0 0 0 16,7 7-656-16,-7-7-128 0,0 0-16 0,0 0-16 16,0 0-224-16,0 0 0 0,0 0 0 0,0 0 0 15,0 0 0-15,0 0 0 0,0 0 0 0,0 0 0 16,-6 14 0-16,6-14 0 0,0 0 0 0,-1 11 0 16,1-11 0-16,0 0 0 0,0 12 0 0,0-12 0 0,0 11 0 0,0-11 0 15,0 0 0-15,0 0 0 0,1 12 0 0,-1-12 0 0,0 0 128 0,0 0-128 0,-1 14 0 16,1-14 0-16,0 0 0 0,-4 16 0 0,-2-3 0 0,6-13 0 31,-4 10-128-31,-3 3 128 0,7-13 0 0,-8 16 0 0,1-2 0 16,0-1 0-16,-3 0 0 0,3 2-208 0,3 2 16 0,-3-2 0 15,-4 3 192-15,-3 0 0 0,0 3 0 0,-3 3 0 0,-1 1 0 0,-1 0 0 16,-2 3 0-16,-3 1 0 16,-2 0 0-16,-2-1 0 0,0-3 0 0,-2-2-144 15,-2 0 144-15,0 0 128 0,0-3-128 0,-4 1 176 16,1-5-176-16,-1-2 0 0,-3-3 0 0,-7 1 0 15,-8-3 0-15,-5 0 0 0,-5-4 176 0,1-1-176 16,3 1 0-16,3 0 0 0,0-1 0 0,0 1 0 16,-3 1 0-16,-4 4 0 0,-5-2 0 0,2 9-14784 15,-1 4-2848-15</inkml:trace>
  <inkml:trace contextRef="#ctx0" brushRef="#br0" timeOffset="-89460.09">12752 12440 5407 0,'0'0'480'0,"0"0"-480"0,0 0 0 0,0 0 0 16,0 0 4416-16,0 0 800 0,0 0 160 0,0 0 16 15,-8 12-3360-15,8-12-688 0,-3 12-128 0,-1 1-16 16,4-13 64-16,1 12 16 16,2 2 0-16,0 0 0 0,1 3 144 0,0-3 48 0,0 1 0 0,2 2 0 15,1-2-592-15,-1 3-112 0,1 2-32 0,2-1 0 16,1 2-448-16,1-3-96 0,0 3 0 0,-1 0-16 15,1 0 0-15,0-2 0 0,1-2 0 0,-1-1 0 0,-2 2 48 16,3 0 16-16,2-2 0 0,-5 3 0 0,0-3-32 0,-2 0 0 0,0-2 0 0,0 0 0 16,0-6 32-16,0 2 0 0,-7-10 0 0,0 0 0 15,0 0-240-15,0 0 144 0,0 0-144 0,0 0 128 16,0 0 48-16,0 0 0 0,0-16 0 0,0 2 0 16,0-5-176-16,-5 1 0 15,0-3 0-15,1 1 0 0,1 2 128 0,-1 0-128 0,-1-3 128 0,-2 3-128 16,3 0 144-16,-1 4-144 0,1 0 160 0,-1 2-160 15,3 3 0-15,2 9-160 0,-3-11 0 0,3 11 0 16,0 0-32-16,0 0 0 0,0 0 0 0,10-3 0 16,1 3-16-16,3 3-16 0,0 1 0 0,4 3 0 15,3 3 224-15,-1 1 0 16,0 3 192-16,4-3-192 0,1 3 208 0,0-3-64 16,3 0-16-16,-3 1 0 0,0-1 64 0,0 1 16 0,0-1 0 0,0-1 0 0,-4-3-32 15,-1 1-16-15,-4-5 0 0,1 1 0 0,-2-4-160 0,-1 2 0 16,2-1 0-16,-2-2 0 0,0-1-240 0,-3-2-16 15,-1-3-16-15,-4 0 0 0,-1-4 272 0,-5 1 0 16,0-5 0-16,-3-2 0 16,-1-8 128-16,0 0 16 0,-3-5 16 0,-5-3 0 15,3 0-160-15,0-3 0 0,0-3 0 0,-3 3 0 16,3 1 0-16,0-3-224 0,-1 0 48 0,-1 4 16 16,4 2 160-16,0 4-160 0,0 3 160 0,0 5-160 15,3 6-992-15,0 4-208 0,4 10-48 16</inkml:trace>
  <inkml:trace contextRef="#ctx0" brushRef="#br0" timeOffset="-88457.13">13643 11380 12383 0,'0'0'1088'0,"0"0"-864"15,0 0-224-15,0 0 0 0,0 0 4864 0,0 0 944 0,0 0 176 0,0 0 32 16,0 0-3792-16,0 0-768 16,0 0-160-16,0 0-16 0,0 0-64 0,0 0-16 15,0 0 0-15,0 0 0 16,0 0-768-16,0 0-160 0,0 0-16 0,0 0-16 15,0 0 608-15,0 0 128 0,0 0 32 0,0 0 0 16,0 0-1536-16,0 0-304 0,0 0-64 16,0 0-16-16,0 0 912 0,0 0 176 0,0 0 32 0,0 0 16 0,0 0 240 0,0 0 48 15,0 0 16-15,0 0 0 16,0 0 48-16,0 0 0 0,0 0 0 0,0 0 0 16,0 0-304-16,0 0-48 0,0 0-16 0,0 0 0 15,0 0-208-15,-10-3 0 0,10 3 0 0,0 0 0 16,0 0 0-16,0 0-128 0,0 0 128 0,0 0-208 15,0 0 208-15,0 0 0 0,0 0 0 0,0 0 0 16,0 0 0-16,-7 14 0 0,7-14 128 0,-1 14-128 0,1-14 0 0,0 17 0 16,4-2 0-16,0-1 0 0,2 0 0 0,1 0 208 0,-3-3-32 15,3 4-16-15,-3 2-160 0,3 4-224 0,-3-3 48 16,2 7 16-16,-2 0-96 0,3 3-32 0,-3 1 0 0,0-1 0 31,-1 1-352-31,0 3-80 0,1-4-16 0,-1 0 0 16,-2 1-2208-16,4 1-448 0</inkml:trace>
  <inkml:trace contextRef="#ctx0" brushRef="#br0" timeOffset="-84941.93">13643 12748 25743 0,'0'0'560'0,"0"0"112"0,0 0 32 0,0 0 32 0,0 0-592 0,0 0-144 16,0 17 0-16,0-17 0 0,0 0 784 0,0 0 128 0,0 0 32 0,0 0 0 15,0 0-80-15,0 0-16 0,0 0 0 0,0 0 0 16,0 0-464-16,0 0-112 0,0 0-16 15,0 11 0-15,0-11 320 0,0 0 48 16,7 7 16-16,-7-7 0 0,0 0 192 0,8 7 64 16,-8-7 0-16,10 4 0 0,-10-4-32 0,7 3 0 15,-7-3 0-15,7 2 0 0,-7-2-352 0,0 0-64 16,0 0 0-16,0 0-16 0,0 0-192 0,0 0-48 16,7-2 0-16,-7 2 0 0,0 0-192 0,0 0 0 0,0-11 0 0,0 11 0 0,4-10 128 0,-4 10 0 15,3-11-128-15,-3 1 192 0,1 2-64 0,2 1-128 16,0 0 176-16,4-3-176 0,-3 1 464 0,-1 3-16 15,2-1 0-15,1 0 0 0,2 1 16 0,-1 1 0 16,3-1 0-16,-3 2 0 0,1 0-128 0,2-2-16 16,-1 2-16-16,0 1 0 0,-9 3-48 0,12-1-16 0,-1 1 0 15,1 1 0 1,-1 2-240-16,1 1 176 0,1 2-176 0,-4 1 160 0,3 4-160 0,0 0 0 16,-6 3 0-16,6 0-176 0,-5 0 176 0,0 4 0 15,0-3 0-15,-3 2 0 0,-1-3 0 0,1 1 0 16,-2 2 0-16,0 1-128 0,-2-4-16 0,0 2 0 15,-2-1 0-15,0-1 0 0,-2-2 144 0,1 0 0 16,0-1 0-16,3-11 0 0,-4 11 0 0,4-11 0 0,-4 11-192 0,-1-1 64 16,5-10 128-16,-2 11 144 0,2-11-16 0,-5 12-128 31,0 0 192-31,5-12-64 0,-4 14 0 0,-1-2-128 0,3 1 128 16,2-13-128-16,-4 12 0 0,-1 1 0 0,5-13 144 0,-2 12-144 15,-1 1 0-15,3-13 144 0,-2 11-144 0,2-11 0 16,-2 14 0-16,2-14 0 0,-5 11 0 0,5-11 0 15,0 0 128-15,0 0-128 0,-2 11 0 0,2-11 0 16,0 0 0-16,0 0 0 0,0 0 0 0,0 0 0 16,0 0 0-16,0 0 0 0,0 0 0 0,0 0-144 15,0 0 144-15,0 0 0 0,0 0 0 0,0 0 0 16,0 0 0-16,0 0 0 0,0 0 0 0,0 0 0 16,0 0 128-16,0 0-128 0,0 0 0 0,0 0 0 0,0 0-128 0,0 0 128 15,0 0-304-15,0 0 48 0,0 0 16 0,0 0 0 16,0 0-64-16,0 0-16 0,4-8 0 0,-4 8 0 0,5-7 128 0,-5 7 32 15,0 0 0-15,0 0 0 0,9-7 0 0,-9 7 0 16,0 0 0-16,0 0 0 16,0 0 160-16,9-6 0 0,-9 6 0 0,0 0 0 0,0 0 0 0,0 0 128 15,5-5-128-15,-5 5 176 0,0 0-176 0,0 0 0 16,0 0-192-16,0 0 192 0,0 0-256 0,0 0 80 16,0 0 16-16,0 0 0 0,0 0-112 0,0 0-32 0,0 0 0 0,7 11 0 15,-7-11 144-15,2 11 32 0,-2-11 0 0,5 10 0 16,-5-10 128-16,0 11 0 0,0-11 0 0,0 0 0 15,0 11 0-15,0-11 0 0,0 14-144 0,0-14 144 16,-3 11 0-16,3-11 0 0,-2 14 0 0,2-4 0 16,0-10 0-16,0 11 0 0,0-11 0 0,-2 14 0 15,2-14 0-15,-5 11 192 16,0 0-32-16,1 0 0 0,1 1-160 0,2 0 0 16,1-12 0-16,-5 14 0 0,3 1 0 0,-3-1 0 15,5-3 0-15,0 1 0 0,0-1 0 0,2 1 0 0,1 1 0 0,-3 1 0 16,2-2 256-16,3 1-16 0,-5-1-16 0,1 0 0 15,0-3-224-15,-1-9 0 0,-1 13-144 0,0-2 144 16,1-11 0-16,-7 10 0 0,7-10 0 0,-10 10 0 16,10-10-160-16,-13 8 160 0,3 2-160 0,-1-3 160 0,11-7 0 0,-16 7 0 15,0 0-128-15,5-3 128 0,11-4 0 0,-17 7-192 16,-1-5 192-16,0 3-192 16,0-5 608-16,-1 0 128 0,0 0 32 0,1-3 0 15,3 0-3776 1,-3-1-768-16,5 0-128 0,-1-3-12704 0</inkml:trace>
  <inkml:trace contextRef="#ctx0" brushRef="#br0" timeOffset="-84115.3">13778 13026 21711 0,'0'0'464'0,"9"4"112"0,0 1 0 0,-2 2 64 0,-7-7-512 0,7 12-128 15,2-5 0-15,-9-7 0 16,9 7-432-16,-9-7-96 0,0 0-32 0,10 8 0 0,-10-8-736 0,0 0-160 0</inkml:trace>
  <inkml:trace contextRef="#ctx0" brushRef="#br0" timeOffset="-83852.49">13867 13091 5407 0,'0'0'480'0,"0"0"-480"0,0 0 0 0,0 0 0 15,0 0 4016-15,0 0 704 0,0 0 144 0,0 0 16 0,0 0-2928 0,0 0-592 16,0 0-112-16,0 0-32 0,0 0-32 0,0 0-16 16,0 0 0-16,0 13 0 0,0-13-992 0,0 0-176 0,0 0 0 0,0 0-160 31,0 0-384-31,0 0-80 0,0 0-16 0,0 0 0 0,0 0 272 0,0 0 48 16,0 0 16-16,0 0 0 0,0 0 688 0,0 0 128 0,0 0 16 15,0 0 16 1,0 0 496-16,0 0 112 0,0 0 0 0,-11 7 16 15,11-7-160-15,0 0-48 0,0 0 0 0,-12 1 0 0,12-1-432 0,0 0-80 16,-11 3-32-16,11-3 0 0,0 0-224 0,0 0-32 0,0 0-16 0,-12 3 0 16,12-3-144-16,0 0 0 0,-13 0 0 0,13 0 0 15,-12-3 0-15,12 3-192 0,-11-4 32 0,0-2 16 16,11 6-64-16,-10-4-16 0,1 0 0 0,0-2 0 31,2 1-304-31,0-2-64 0,-3 0-16 0,2 0-15776 0</inkml:trace>
  <inkml:trace contextRef="#ctx0" brushRef="#br0" timeOffset="-81897.3">14189 12563 9663 0,'0'0'432'0,"0"0"80"0,0 0-512 0,0 0 0 0,0 0 0 0,7 7 0 0,-7-7 4752 0,6 10 848 0,-6-10 160 0,4 11 48 16,-1-1-4560-16,-3-10-912 0,1 15-176 0,-1-4-32 16,-1 0-304-16,1-11-48 0,0 11-16 0,0-11 0 15,4 13 16-15,-4-13 0 16,3 14 0-16,-2-3 0 0,-1-11 224 0,5 11 0 16,0 0-160-16,-3-1 160 15,-2-10 752-15,5 14 208 0,-1-3 64 0,-1 3 0 16,1-3-176-16,-1 3-16 0,-2-3-16 0,2 1 0 0,-1 0-240 0,0 3-32 15,1-1-16-15,1 0 0 16,-1 2-528-16,-1 0 0 0,3-3 0 0,-3 1 0 0,2-2 128 0,-2 0-128 0,-2-12 0 16,5 11 0-16,0-3 192 0,-5-8 0 15,7 7-16-15,-7-7 0 0,0 0 176 0,11 6 32 16,-2-5 16-16,0-1 0 0,1-1-112 0,-1-2-32 16,0-1 0-16,-2-3 0 0,0 0 320 0,0-4 48 15,4-1 16-15,1 3 0 0,-1-5-208 0,-1 3-48 0,1-3 0 0,0 2 0 16,-1 3-64-16,1 0-32 0,-2 0 0 0,-9 9 0 15,12-7-96-15,-12 7-32 0,14-5 0 0,-14 5 0 16,11-2-448-16,-11 2-96 0,14-2 0 0,-14 2-16 31,0 0-1408-31,0 0-288 0,11-5-48 0,-11 5-15520 0</inkml:trace>
  <inkml:trace contextRef="#ctx0" brushRef="#br0" timeOffset="-81405.4">14373 12339 40543 0,'14'21'1792'0,"-7"-8"384"0,2 1-1744 0,-4 0-432 0,0-1 0 0,-1-1 0 0,-1 0 0 0,-3-12 0 15,1 11 0-15,2 3 0 0,-3-14-176 0,4 11 48 16,-4-11 0-16,0 0 0 15,5 14-336-15,-5-14-64 0,5 11-16 0,-5-11 0 0,2 14 544 0,-2-14-128 0,5 11 128 0,-1 0 0 16,0 2 320-16,2-1 128 0,-2 1 32 0,-4 1 0 16,3 1 272-16,-2 3 48 15,2 0 16-15,-3 3 0 0,2 1-560 0,0 2-128 16,-2 4 0-16,0-3-128 0,3 2 0 0,-3 3 0 0,0 0 0 0,0 2 0 16,1 2 0-16,2-1 0 0,0 0 0 0,1 2 0 15,0 4 0-15,3 0 0 0,3 3 0 0,1 1 160 16,0 0-160-16,6-1-272 0,1 1 64 0,3 0 16 0,1 5 192 15,0 2 0-15,3 1 0 0,2-6 0 0,-2-3 176 0,2 0-176 16,0-5 160-16,1 2-160 16,0 0-1776-16,-3 0-448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28:30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12865 5394 15487 0,'0'0'688'0,"9"0"144"0,2-5-672 0,-2 3-160 0,0-1 0 0,-2 2 0 0,3 1 1328 0,-4 0 224 0,1 2 48 0,0 2 16 16,2-2 368-16,-4 1 64 15,-5-3 0-15,6 7 16 0,-6-7-256 0,0 0-48 16,6 7-16-16,-6-7 0 0,0 0-1392 0,0 0-352 15,0 0 0-15,0 0 0 0,0 9 880 0,0-9 96 16,0 0 32-16,-10 11 0 0,10-11-816 0,-11 7-192 0,11-7 0 0,-12 5 0 16,12-5 0-16,-13 0 0 0,13 0 0 0,-17-3 0 15,17 3 0-15,0 0 0 0,-13-4 0 0,3 1 0 0,10 3 448 0,-11-4-16 16,11 4 0-16,0 0 0 0,-14-4 80 0,3 4 32 16,0 0 0-16,-1 0 0 0,-1 0-544 0,0 0 0 15,2 0 0-15,-4 0 0 0,1 0 0 0,0-3-144 0,-4 0 144 0,0 2-192 16,-2-6 64-16,2 0 0 0,3 0 0 0,-3-2 0 15,0 0 128-15,1 2-160 0,-1 0 160 0,-3-2-160 16,3 2 160-16,1 2 0 0,4 1 128 0,-3-1-128 16,0 5 176-16,2 0-48 0,-2 0 0 0,0 5 0 15,2-1 16-15,1 3 0 16,1 2 0-16,-2 0 0 16,3 1-144-16,4 1 0 0,0 3 0 0,0-5 0 0,0 3 0 15,3-1 0-15,-1 3 0 0,0-3 0 0,4 3 0 0,-5-3 0 16,5 3 0-16,-2-3 0 0,-1 3 0 0,1 0 0 15,1 0 144-15,0 4-144 0,2 0 0 0,0-3 0 16,0 2 0-16,0 0 0 0,0 1 0 0,0 0 0 0,4 0 0 0,-1 3 0 16,1-3 0-16,-1 2 144 0,1-1-144 0,3-1 0 15,0 3 0-15,-3-1 0 0,3-1 0 0,0-1 0 16,2 0 0-16,0-2 0 0,-2 1 0 0,0-2 0 0,3 2 0 16,1-3 0-16,-2-3 0 0,0-2-192 15,-2 0 192-15,2-2 0 0,1 0 0 0,-1 0 0 0,0-3 0 0,-2 3 0 16,-7-7 0-16,9 4 0 0,3 2 176 15,-1-2-32 1,-3-1 0-16,0 1 0 0,4-4-144 0,-4 0 0 0,3 0 0 0,2 0 0 16,-2 0 0-16,3 0 0 0,0 0-192 0,-2 0 192 15,1 1-400-15,-1-1 32 0,2 0 16 0,0-1 0 16,0-2 352-16,-3 0-144 0,0 2 144 0,2-3 0 16,-2-2 0-16,-3 2 192 0,2-6 0 0,0 3 0 15,-2 2-192-15,2-8 144 0,1 0-144 0,-4 0 128 16,2-6-128-16,0 3 0 0,3-1 0 0,-3 2 128 15,-2 1-128-15,0 3-192 0,0-1 32 0,0 1 16 0,-1 1 144 0,-1 1 0 16,-1 0 0-16,-1 2 128 0,1 0-128 0,-4 7 0 16,3-11 0-16,-1 4 0 0,-2-4 0 0,-2 0 0 15,-3 1 0-15,0-1-128 0,3-3 128 0,-4 2-192 16,-1-4 192-16,0 1-192 0,-3 1 192 0,1-4 0 0,-4 0 0 0,1-2 0 16,0-1 0-16,1 2 0 0,-4-5 0 0,1 2 0 15,1-2 0-15,1 2 0 0,-2 0-128 0,0-2 128 16,0 2 0-16,3 1 0 0,0 3 0 0,1 1 0 15,-1 3 144-15,4 6 112 0,0 1 32 0,7 7 0 16,0 0-32 0,0 0 0-16,0 0 0 0,0 0 0 15,-11 8-256-15,11-8 0 0,-10 15 0 0,3 1-144 0,3-2 144 0,0-3 0 16,-2 3 128-16,6-14-128 0,0 0 0 0,-4 11 0 16,4-11 0-16,0 0-128 0,0 0 128 0,0 0 192 15,0 0-32-15,0 0-16 0,0 0 832 0,0 0 176 0,0 0 16 16,0 0 16-1,0 0-1424-15,0 0-272 0,0 0-64 0,0 0-16 0,0 0 592 0,0 0 0 0,0 0 192 0,0 0-64 16,0 0-128-16,0 0 128 0,0 0-128 0,0 0 128 16,3-9-128-16,-3 9-176 0,0 0 48 0,-3-8 0 15,3 8 128-15,-4-8-128 0,4 8 128 0,-7-9-128 0,7 9 128 16,0 0 128-16,-7-9-128 0,0 2 176 0,7 7-176 0,-7-7 0 16,7 7 0-16,-7-9 0 0,7 9 0 0,0 0 0 15,-4-10-144-15,4 10 144 0,-4-6 0 0,4 6 0 16,0 0-128-16,0 0 128 0,-6-10 0 0,6 10-192 0,0 0 192 0,0 0-160 31,0 0 0-31,0 0 0 0,0 0 0 0,0 0 0 16,0 0-32-16,0 0-16 0,0 0 0 0,0 0 0 15,0 0-16-15,0 0 0 0,0 0 0 0,0 0 0 16,0 0 0-16,-11 3 0 0,11-3 0 0,0 0 0 16,0 0 224-16,0 0 0 0,0 0 0 0,0 0 0 0,0 0 0 0,0 0 0 15,-11 2 0-15,11-2 0 0,0 0 0 0,-12 0 0 16,12 0 0-16,0 0 0 15,-12-5 0-15,12 5 0 0,-11-6-160 0,11 6 160 16,-11-5 0-16,11 5 0 0,-10-7 0 0,2 2 0 16,8 5 0-16,-12-7-176 0,1 3 176 0,1-1-192 0,-1 1 192 0,0-1 0 0,-3 0 0 0,2-1 0 15,1-5 0-15,-3 1 0 0,-2-4 0 0,2 3 0 16,-1-3 0-16,1-4 144 0,-3 0 0 0,2-3 0 16,-3-1-144-16,1 1 0 15,0-3 0-15,2-1-176 0,-3-1 176 0,1-1 0 0,2 1 0 0,1 1 0 0,0-3 0 0,3-2 0 16,-3 3 0-16,3-3 0 0,0 2 0 0,-3-1 144 15,2 1-16-15,-1 0-128 0,1-1 192 0,3 1-64 16,-7 3 0-16,2 0-128 0,0 3 304 0,3 1-48 31,-1 0-16-31,-1-1 0 0,-1 5-240 0,0 2 0 0,3-1 0 0,-1 4 0 16,-1-2 0-16,3 3 0 0,3-2 0 0,3 2 0 0,1 3 0 0,2-2 0 16,1 10 0-16,4-8 0 0,0 1 0 0,1 1 0 15,4 2 128-15,0 1-128 0,3 2 224 0,-1 1-48 16,0 0-16-16,3 4 0 0,-2-1-368 0,2 1-80 15,-1-1-16-15,-1 1 0 0,-3-3 128 16,0 1 32-16,0-1 0 0,-9-1 0 0,7 3 144 0,-7-3 0 16,0 0 0-16,0 0 0 0,12-3 928 0,-12 3 224 0,0 0 32 0,0 0 16 15,0 0-992-15,0 0-208 16,0 0 0-16,0 0 0 31,0 0-816-31,0 0-128 0,0 0-16 0,0 0-16 0,2 11 656 0,-2-11 144 0,2 13 32 0,-2-13 0 16,3 14 144-16,-3-14 0 0,0 0-144 0,-5 12 144 0,5-12 0 0,0 0 0 15,0 0 0-15,0 0 0 0,0 0 0 0,0 0 240 16,0 0-48-16,0 0 0 0,0 0-32 0,6 10-16 16,-6-10 0-16,10 4 0 0,-10-4 160 0,14 0 16 15,-3 0 16-15,0-1 0 0,2-2-80 0,-2-3-32 16,0 2 0-16,3 0 0 0,1 0-224 0,2-3 0 16,1 1 0-16,-1 1 0 0,1-1 192 0,1 2 64 0,5 0 0 0,1 4 0 15,0 0 0-15,3 0 0 0,4 4 0 0,-3-1 0 16,3 4-256-16,-4-3 0 0,2 3 0 0,-8-3 0 15,-1 3-128-15,0-3 128 0,-5 0 0 0,0 2 0 0,-5-5-320 16,-1 2 64-16,-10-3 0 0,0 0 0 16,0 0-528-16,0 0-112 15,0 0 0-15,-3-8-12368 0,-1-2-2480 0</inkml:trace>
  <inkml:trace contextRef="#ctx0" brushRef="#br0" timeOffset="1021.77">12816 4135 4079 0,'0'0'368'0,"0"0"-368"0,0 0 0 0,0 0 0 0,0 0 4352 0,0 0 816 16,0 0 144-16,0 0 48 0,0 0-4240 0,0 0-848 15,0 0-272-15,0 0 160 0,0 0 16 0,0 0 0 16,0 0 0-16,3-11 0 0,1 1 1456 0,3 3 288 0,0-3 64 0,0 5 16 16,0 2-336-16,2-2-80 0,2-1-16 0,1 3 0 15,-1-4-1056-15,3 3-224 0,2 0-32 0,0 1-16 16,0-1 208-16,0 2 32 0,3 2 16 0,-4 3 0 15,3 0-112-15,-1 1-32 0,-2 3 0 0,2 0 0 16,-3 4-160-16,-3 3-16 0,-1 2-16 0,1 3 0 16,-3 3-160-16,-2 4 0 0,-2 3-160 0,0 1 160 0,-1-2-160 0,-6 2 160 15,2-5-160-15,-5 0 160 0,2-7 0 0,-3-1 0 16,0 1 0-16,-1-7 0 0,-2-1 0 0,10-10 0 16,-11 7 0-16,0-3 0 15,-3-3 0-15,3-2 256 0,11 1-48 0,-10-7-16 16,0-4 0-16,4 1-16 0,4-1 0 0,-3 0 0 15,5-3-16-15,0 0 0 0,6-2 0 0,4 2 0 16,1 1 96-16,2 0 32 0,2 5 0 0,-1-2 0 16,1 1 32-16,2 4 0 0,-2 1 0 0,2 2 0 0,-2 2-48 0,-1 5 0 15,0 1 0-15,-3 1 0 0,6 5-272 0,-3-1 0 16,1 5 0-16,2 0 0 16,-4 2 0-16,-1 1 128 0,1 1-128 0,-4 1 0 0,1 0 0 0,-1 1-144 15,-4-1-16-15,-1 0 0 0,0-2 160 0,-1 1 0 16,-3-2 0-16,-3 0 128 0,-1 0-128 0,0 3 0 0,-3 0-128 0,0-3 128 15,-3 0-128-15,1-2 128 0,0 0-128 0,-5-2 128 16,0 2 0-16,0 0 0 0,1-2 0 0,-6 2 0 16,0-2 0-16,-5 0-240 0,2-1 64 0,-6 1 16 31,3-2-1264-15,-3-1-256-16,2 3-48 0,-1 0-16528 0</inkml:trace>
  <inkml:trace contextRef="#ctx0" brushRef="#br0" timeOffset="1670.41">13233 5731 29823 0,'0'0'1328'0,"0"0"272"0,0 0-1280 0,0 0-320 15,0 0 0-15,0 0 0 0,0 0 1344 0,0 0 192 0,0 0 64 0,0 0 0 16,0 11-1024-16,0 0-192 0,0-11-32 0,0 18-16 15,0-2-336-15,-3 0 0 16,3 0 0-16,0 0 0 0,0 1 0 0,0 1 0 16,0 0 0-16,0 2-128 0,3 1 128 0,-3 0 0 15,4-3-144-15,1 3 144 0,0 0 0 0,-1 0 240 0,-1 1-48 0,-2-1 0 16,2-2-48-16,-3 2-16 0,0-1 0 0,-3-2 0 0,2 0-256 0,-2-4-64 16,1 0-16-16,0 1-10800 15,-2-4-2144-15</inkml:trace>
  <inkml:trace contextRef="#ctx0" brushRef="#br0" timeOffset="2440.42">12903 6217 8287 0,'0'0'368'0,"0"0"80"0,-6-8-448 0,6 8 0 15,-5-7 0-15,-2 1 0 0,-2 1 4272 0,9 5 768 0,0 0 144 0,-11-2 48 16,11 2-4432-16,-10 6-800 0,3-2-320 0,7-4 0 16,-4 11 0-16,-1-1 0 15,5-10 0-15,-2 11 0 0,2 3 592 0,0-3 112 0,3 2 32 0,1-1 0 16,0 0 592-16,1 0 112 15,0 1 32-15,2-1 0 0,4 2-352 0,-2-1-64 0,0 1-16 16,3 2 0-16,2-2-432 0,-1 4-96 0,1 1 0 0,2-1-16 16,5 3 336-16,-3-1 64 0,-2 0 0 0,3 0 16 0,-4-1-272 0,2 2-48 15,1 3-16-15,0 1 0 0,0 0-256 0,0 0 0 16,3 0-208-16,-4-3 80 16,1-4-1168-1,0-5-240-15,0-5-32 0,0-4-16 0,0-1-496 0,-1-4-96 0,1-5-32 0,-2-1-9232 16</inkml:trace>
  <inkml:trace contextRef="#ctx0" brushRef="#br0" timeOffset="5401.94">13268 6751 25679 0,'0'0'1136'0,"0"0"240"0,0 0-1104 0,0 0-272 16,-10-4 0-16,3 1 0 0,-1-5 1920 0,-2 1 336 0,-1 0 64 0,-3 0 16 15,0 0-1728-15,-4 0-352 0,0 1-64 0,-3 5 0 16,0-2-192-16,-1 3 0 0,-6 3 0 0,3 4 0 31,-4 4 0-31,3 3-192 0,0-4 32 0,4 5 16 0,-3 3 144 0,2 3 192 16,2 0-32-16,3 4-16 0,4-3-16 0,0 2 0 15,3 1 0-15,1 0 0 0,2 0 256 0,-2 2 64 16,2-3 0-16,1 1 0 0,0-4 48 0,0-1 16 16,-3 3 0-16,2-6 0 0,2-2-208 0,2-1-48 0,0 1 0 0,1 2 0 15,0-3-256-15,2 1 0 0,1-1 0 0,0 1 0 16,1-1 224-16,2 3-64 0,0-3-16 0,1-1 0 0,3 2-16 0,0 0 0 0,0-5 0 0,0 2 0 16,0 1 384-16,4-2 80 0,-2 0 16 0,0-2 0 15,5 0-128-15,-5 1-32 0,0-3 0 0,2-1 0 16,3-1-448-16,0-2 0 15,2-3 0-15,0 0 0 0,3-1 0 0,-1-1 0 16,3-3 0-16,-1-1 0 0,0-1 0 0,1-3-160 16,0 2 0-16,0-2 0 0,-3 1 160 0,3-4 0 15,0 0 0-15,-3 0 128 0,0-3-128 0,0-5 0 0,-4 0 0 0,1-1 0 16,-4 0 0-16,2-3-208 0,-2 1 48 0,-2 2 16 16,0-3 144-16,-2 0 0 15,0 4-144-15,-3-3 144 0,2 3 0 0,-2 2 0 0,-4 0 160 0,0 0-160 16,0 1 0-16,-3 2 0 0,1 0 0 0,-4 2 0 15,-1-2 0 1,-3 3 0-16,2 1 0 0,-2 1 0 0,-1-1 640 0,-3 3 192 0,-4-2 16 0,1 4 16 31,2-3-1520-31,-3 3-304 0,0 1-64 0,1 0-16 0,-1 0 720 0,0 2 128 0,0 0 48 0,1 1 0 0,1 0 144 0,0 2 0 32,0 1 0-32,2 1 0 0,1 2 0 0,1 1 0 0,0 3 0 15,3 5 0-15,-2 4 0 0,4 2 0 0,-2 3 0 0,2 2 0 16,0 2 0-16,2 3 0 0,1-1 128 0,-1 5-128 15,5-2 0-15,-2-1-288 0,2-1 48 0,0 0 16 16,0-2-96-16,0 1 0 0,2-5-16 0,1 0 0 16,-1 2-64-1,2-6-16-15,-1 0 0 0,4-1 0 0,-1-5 416 0,1 1 0 0,0-6 144 0,3 0-144 0,1 0 704 0,3-1 16 16,-3-4 16-16,0 1 0 0,-1 1-192 0,-1-4-32 16,3 0-16-1,-1 0 0-15,3 0-624 0,-3-3-128 0,3 2-32 0,0-2 0 31,0-1-800-31,0-1-176 0,1-2-16 0,2-2-16 16,-2-5 144-16,-1-1 16 0,0-9 16 0,0 2 0 0,-2-3 1456 0,1 0 304 0,-6 0 48 0,1-3 16 16,2-1 48-16,-3 1 16 0,-1-2 0 0,-1 4 0 0,-1 1-256 0,-1 3-64 15,-2-2 0-15,-1 4 0 0,-1 1-48 0,-2 2-16 16,-1 0 0-16,-1 2 0 16,-1 3-384-16,-1 0-224 0,-4-2 32 0,1 3 0 15,-1 0 0-15,-3 0 16 0,0 1 0 0,-3 3 0 16,2 0-80-16,-3 0 0 0,-3 0-16 0,3 0 0 0,0 0 272 15,0 0 0-15,-3-1 0 0,0 1 0 0,0 3 0 0,6 0-160 16,-2 2 160-16,1 2-192 16,3 0 192-16,-1 6 176 0,-2-2-48 0,4 3 0 0,-1 3-128 15,3 5 0-15,3 6 144 0,-1 4-144 0,1 7 0 0,4 0 128 0,-1 4-128 0,4 4 0 32,4-4-352-32,0 6-144 0,6-6-16 0,1-1-16 0,6-3 0 0,1-4 0 0,0 1 0 0,0-1 0 0,10 1 528 0,2-4 0 15,-2-4 0-15,-3-3 0 0,1-4 704 0,-1-1 64 16,2-5 0-16,-5-2 0 0,-1-4 0 0,-3 1 16 15,0-6 0-15,-4 1 0 0,4-3-576 0,-4-2-208 16,-3-1 144 0,0-3-144-16,-1-3 0 0,-3 0 0 0,-3-4 0 0,-1 0-176 31,-3-2-208-31,-3 1-64 0,-1-2 0 0,-6 0-11872 0,2 0-2384 0</inkml:trace>
  <inkml:trace contextRef="#ctx0" brushRef="#br0" timeOffset="17351.21">12931 8846 24527 0,'0'0'1088'0,"0"0"224"0,-11 0-1056 0,1-3-256 0,1 0 0 0,0 2 0 32,0-3-768-32,9 4-192 0,-9-3-64 0</inkml:trace>
  <inkml:trace contextRef="#ctx0" brushRef="#br0" timeOffset="18735.3">13198 9056 19743 0,'0'0'880'0,"0"0"176"0,0 0-848 0,0 0-208 0,0 0 0 0,0 0 0 0,0 0 528 0,-8-11 64 0,2 0 16 0,2 1 0 31,4 10-1312-31,-1-11-272 0,-2 0-48 0,3 11-16 0,-3-10 1168 0,3 1 256 15,0 9 32-15,6-9 16 0,-6 9 848 0,1-7 192 16,-1 7 16-16,0 0 16 0,3-10-224 0,-3 10-64 0,0 0 0 16,0 0 0-16,0 0 384 0,0 0 64 0,-11-8 0 0,1 1 16 15,10 7-912-15,-11-7-176 0,-3 2-32 0,-3 0-16 16,2 4-544-16,-3 1 0 16,4-3 0-16,-4 3 0 0,0 3 0 0,-3-2 0 0,0 2-240 0,3 1 80 15,0 2 160-15,4 1 0 0,-3 1 0 0,2-1 128 0,-1 3 144 0,2 5 48 16,0-1 0-16,0 0 0 0,-1 0 48 0,5 4 16 15,-1 0 0-15,4 3 0 0,-4 0-224 0,4 3-32 16,0 2-128-16,0 1 192 16,2 1-704-16,-1-3-128 15,3-2-48-15,-4 0 0 0,4-2 352 0,2-3 64 0,-2-3 16 0,3 2 0 0,-3-3 256 0,3-2 0 16,3 1 0-16,-3-13 0 16,0 0 0-16,3 11 0 0,-3-11 0 0,4 10 144 15,-4-10 192-15,3 11 48 0,-3-11 0 0,0 0 0 16,11 7-160-16,-11-7-32 0,0 0 0 0,0 0 0 15,11 4 48-15,-11-4 0 0,0 0 0 0,14 4 0 16,-4-1-240-16,1 1 0 0,-11-4 0 0,11 6 0 16,-1-2 144-16,1 0 96 0,-11-4 16 0,11 7 0 15,-2-3 0-15,0 2 16 0,1-1 0 0,-3 1 0 16,2 1-16-16,0-3-16 0,0 3 0 0,2-4 0 0,3 1-240 0,0-1 144 16,0-2-144-16,0 2 128 0,0-3-128 0,-1 0 0 15,3 0 144-15,1-3-144 0,-2 1 432 0,2 0 16 16,-6-3 0-16,0-1 0 0,0-1-128 0,-1-4-32 15,1 1 0-15,-4-4 0 0,3 0-288 0,-2 3 0 0,-4-3 0 16,3 3 0-16,-1-3-144 0,-1-1 144 0,1 1-128 0,-2 0 128 0,0 0 0 0,2-3 0 16,-2 2 0-16,-3 0 0 0,2-1 0 0,0 4 0 15,-3-2 0-15,1 0 0 0,-1 3 128 0,-1 4-128 16,1 7 160-16,-6-11-160 0,2-1 368 0,-3 4-32 16,-1 0 0-16,-2 1 0 0,2 0-336 0,-5 0 0 31,2-2 0-31,0 0 0 0,-3-1 0 0,0 1 0 0,0 0 0 15,2 0 0-15,-2-5-192 0,0 3-128 0,0 2 0 0,3-1-16 16,1-1 336-16,2-1-176 0,-2 1 176 0,0 4-128 16,10 7 128-16,-6-8 192 0,6 8-32 0,0 0-16 15,0 0 144-15,0 0 32 0,0 0 0 0,0 0 0 16,0 0-80-16,0 0-16 0,0 0 0 0,0 0 0 16,0 0-224-16,-2 11 0 0,2-11 0 0,0 0 0 0,0 0 0 15,0 0 0-15,0 0-192 0,0 0 192 0,0 0-336 0,0 0 32 0,0 0 16 0,0 0 0 16,0 0 96-16,0 0 32 0,0-11 0 0,0 11 0 15,0-10 480-15,0 10 112 0,0-11 16 0,0 11 0 16,-5-10-176-16,5 10-16 0,0 0-16 0,-7-4 0 16,7 4-112-16,-6-5-128 15,-1 3 176-15,-5 2-176 0,5-3 0 0,-4 2-176 0,-1 0 0 0,1-1 0 16,-1 2-144-16,-2-4-16 16,3 1-16-16,0-1 0 15,1-2-176 1,2 2-48-16,1 0 0 0,-3-1 0 0,3-1 576 0,-1-1 0 0,1-3 0 0,0 2 0 0,0-2 0 0,0 0 224 15,-3 2-16-15,2-2 0 0,1 2-64 0,-3-2-16 16,3 2 0-16,-1-2 0 0,-2-1-128 0,-1 0 0 16,0 1-192-16,-2-1 192 0,6 1 0 0,-1 2 0 15,-3-3 0-15,0 2 0 0,1 1-176 0,-1 1 176 0,4 0-128 0,-3 0 128 16,10 7-128-16,-11-8 128 16,4-2-128-16,0 1 128 0,7 9 0 0,-7-9 0 0,3 2 0 0,4 7 0 15,-3-11 320-15,2-1 0 0,1 5 0 0,0 7 0 16,1-11 64-16,2 3 0 15,0 1 0-15,-3 7 0 0,4-8-128 0,0-1 0 0,3 2-16 0,0 4 0 16,0-2-240-16,0 1 0 0,1 0 0 0,2 1 0 16,-10 3 0-16,10-2 0 0,1 2 0 0,0 0 0 0,-11 0 0 15,10 2-240-15,1-2 48 0,-11 0 16 0,11 3-32 0,-11-3-16 16,14 0 0-16,-14 0 0 0,0 0 224 0,0 0 0 16,11-3 0-16,-11 3 0 0,0 0 0 0,10-7 0 15,-10 7 128-15,8-7-128 0,-1 0 0 0,-7 7 0 0,4-9 0 0,-4 9-144 16,6-11 144-16,-6 11 0 15,4-9 160-15,-4 9-160 0,0 0 128 0,0 0-128 16,0 0 0-16,0 0 0 0,0 0 0 0,7-9 0 16,-7 9 0-16,0 0 0 0,9-7 0 0,-9 7 0 15,0 0 0-15,9-7 0 0,1 0 0 0,-10 7 0 16,13-7 144-16,-4 0-144 0,3 0 256 0,-1 0-16 16,-2 0-16-16,5 1 0 0,0-1 176 0,0 0 48 15,2 0 0-15,-2 1 0 0,-1 0-144 0,1 2-32 0,2 0 0 0,0 0 0 16,-2 1-272-16,2 0 160 0,-2 1-160 0,-3 0 128 15,0-2-320-15,2 1-64 0,-2 0 0 0,-4-1-16 16,1 1-1264-16,-1 2-256 16,-3-6-64-16</inkml:trace>
  <inkml:trace contextRef="#ctx0" brushRef="#br0" timeOffset="19643.8">13311 8386 2639 0,'0'0'240'0,"0"0"-240"16,0 0 0-16,0 0 0 0,0 0 3328 0,0 0 608 15,0 0 128-15,0 0 32 0,0 0-1552 0,0 0-304 16,0 0-64-16,0 0-16 0,0 0-544 0,0 0-96 16,0 0-32-16,0 0 0 0,0 0-432 0,0 0-96 15,0 0 0-15,0 0-16 0,9-3-48 0,-9 3-16 16,0 0 0-16,0 0 0 16,9-4 144-16,-9 4 16 0,10-7 16 0,-2 0 0 15,-1 0-368-15,-7 7-80 0,7-11-16 0,0 0 0 16,2 1-80-16,3 2-32 0,-1-1 0 0,3 1 0 15,5 1 160-15,-1 3 48 0,0 0 0 0,3 1 0 16,0 0-208-16,1 0-32 0,-1 2-16 0,0 1 0 0,-3 0-304 0,-4 3-128 16,0 1 128-16,1 3-128 0,-4 1 0 0,-1 5 0 15,1-1-192-15,-7 2 192 0,2 0 0 0,-2 1 0 0,-4 2 0 0,0-3 0 16,0 0-176-16,-3 0 48 0,-1-3 0 0,0 0 0 16,1 0 128-16,3-11-208 0,-7 12 80 0,7-12 128 15,-11 12-192-15,4-5 192 0,7-7-160 0,0 0 160 0,-11 9 0 0,11-9 0 31,-11 5 176-31,11-5-48 0,0 0-128 0,0 0 0 0,0 0 0 16,0 0 0-16,0 0 0 0,0 0 0 16,0 0 0-16,0 0 0 0,0 0 0 0,11-1 0 15,0-1 0-15,0 2 0 0,6-2 0 0,-3 0 144 0,1-1-144 0,1 3 160 16,0-2-160-16,0 2 0 0,0-2 0 16,-2 4 0-16,-3 0 0 0,3 3-176 0,-3 0 48 0,1 3 0 15,0-1 128-15,-5 5 0 0,2 1 0 0,-3 1 0 16,-1 0 0-16,0 2 0 15,-1-2 0-15,-4 1 128 0,0 0-128 0,-2 2 0 0,0 0-176 0,-5-2 176 16,0 0-128-16,-2 1 128 0,-3-2 0 0,1 0-144 16,-1-3-64-16,-1 3-16 0,-5-6 0 0,1 2 0 15,-1-6-1504-15,-3 3-320 0,-1 0-48 0,1-4-10448 16,-3-2-2112-16</inkml:trace>
  <inkml:trace contextRef="#ctx0" brushRef="#br0" timeOffset="20807.34">13419 9313 2639 0,'0'0'0'0,"0"0"240"0,0 0-240 0,-5 10 0 0,5-10 0 0,-5 11 0 0,5-11 8720 0,-9 4 1712 16,9-4 320-16,-9 4 80 0,9-4-8848 0,0 0-1760 15,-9 3-352-15,9-3-80 16,0 0-576-16,0 0-112 0,0 0-32 0,0 0 0 0,0 0 928 0,0 0 320 16,0 0 0-16,0 0 0 15,0 0 1248-15,0 0 240 0,0 0 48 0,0 0 16 16,7-7-656-16,-7 7-128 0,11-7-16 0,-4 3-16 15,-7 4-848-15,9-7-208 0,1 1 0 0,-1 2 0 16,2 0 0-16,1 0-208 0,-1-3 32 0,3-3 16 16,0 0 160-16,4-1 0 0,-4-1 0 0,4-1-128 15,-1-1 128-15,-2 1 0 0,0 0 0 0,2 0-128 0,-2 2 256 0,2 2 48 16,-3 0 16-16,-3 5 0 0,-1-1-192 0,-2 3 160 16,2-1-160-16,-6 6 160 0,3-1 0 0,-7-2 0 15,0 0 0-15,4 7 0 0,1 2-304 0,-3 0-64 16,-2-9-16-16,-1 19 0 0,-2-5-96 0,-1 4-32 15,-3 0 0-15,0-2 0 0,-3 4 112 0,2 1 32 0,1-3 0 0,-6 3 0 16,2-3 208-16,0-1 0 0,0-3 0 0,0 1 0 16,1-1 0-16,-1 0 128 0,1 0-128 0,-1 1 0 15,0-4 128-15,0 3-128 0,1 0 0 0,-1 2 0 16,0-3 0-16,-2 1 0 0,0 0 0 0,4 0 0 16,-2 0 0-16,-1-3 0 0,3 1 0 0,-1-3 0 15,3-2 0-15,1 0 0 16,6-7-160-16,0 0 160 0,0 11 0 0,0-11 0 0,6 9 0 0,-6-9 192 15,10 9 96-15,4-2 32 0,0 0 0 0,1-2 0 16,3-3 128-16,3 0 16 0,4 1 16 0,3-2 0 16,-6-1-96-16,3 0-32 0,2 0 0 0,-2 0 0 15,0 0-160-15,0 0-48 0,-3 1 0 0,-1 4 0 16,-3-3-144-16,-1 4 0 0,1-1-160 0,-4 0 160 16,-1-1-480-16,-1 0 0 15,-12-4 0-15,13 6 0 0,-13-6-1408 0,10 7-288 0,-10-7-48 0</inkml:trace>
  <inkml:trace contextRef="#ctx0" brushRef="#br0" timeOffset="22968.87">12954 9858 9663 0,'0'0'864'0,"0"0"-688"0,12 1-176 0,-4 1 0 16,-1-1 3024-16,-7-1 576 0,0 0 112 0,0 0 32 15,0 0-3456-15,0 0-688 0,0 0-144 16,0 0-32-16,0 0 1376 0,0 0 272 0,0 0 48 0,0 0 16 0,-11 3 1216 0,11-3 240 31,-11 4 48-31,1 3 16 0,10-7-608 0,-11 4-112 0,2 2-16 0,2 1-16 16,7-7-624-16,-9 8-128 0,-1-1-32 0,3 0 0 15,7-7-464-15,-6 11-80 0,6-11-32 0,-7 10 0 0,-2-3-304 0,-3 0-64 32,5-2-16-32,7-5 0 0,-7 6-160 0,7-6 0 0,-8 7 144 0,8-7-144 15,0 0 128-15,0 0-128 16,0 0 128-16,-7 5-128 0,7-5 0 0,0 0 0 16,0 0 0-16,-12 13 0 0,3-5 0 0,-1 5 0 0,2 2 0 0,-4-1 0 15,3 4 0-15,-2-1 0 0,-2 3-192 0,1-1 64 16,-1 3 128-16,2-4 0 0,0 3 0 0,0-1 0 15,1-1 0-15,6 1 0 0,-3-1 0 0,0 0 0 0,0-4 0 0,3 3 0 16,-2 0 0-16,1-1 0 16,-1 0 0-16,2 1 0 0,0-3 0 0,-2 2 0 0,2-2 0 0,0 2 0 15,0 1-176-15,1 1 176 0,0 2-192 16,-1 3 48-16,0 1 16 0,-2 0 0 0,1 4 128 0,-2 2-160 0,0 3 160 0,-3 0-160 16,-1-2 160-16,1 2 0 0,2-1 0 0,-4 1 0 15,5 1-256 1,0-3 16-16,5-3 16 0,-2 2 0 0,1-2 224 0,6-1-192 15,-2-2 192-15,4-1-192 0,0-1 352 0,2-4 80 0,0 0 16 0,0 0 0 16,0-2-64-16,0 0-16 0,-1 0 0 0,6 0 0 16,-4-1 32-1,2 1 16-15,1 0 0 0,-4 1 0 0,3-3-224 0,-3 2 0 16,4 1 128-16,-4 1-128 0,0 0 0 0,-2-1 144 16,1 1-144-16,1 1 128 0,0-3-128 0,0 3 0 0,-6 0 0 0,3 0-176 15,2-3 176-15,-2 1 0 16,3 1 0-16,-3 2 0 0,2-1 0 0,-2-3 0 0,3 0 0 0,0-2 0 15,-3 0 0-15,3 0 0 0,-3-2 0 0,2-2 0 16,-1-1 0-16,2 0 0 0,-7-11 128 0,10 7-128 16,1 0 288-16,-11-7-16 0,0 0 0 0,14 5 0 15,0-3-272-15,0-2 160 0,0-4-160 0,-1 1 128 16,3-4 0-16,-2 0-128 0,2-1 192 0,0-2-64 16,2-4-128-16,-2 0 0 0,1 1 0 0,1-6-176 15,-4-3 176-15,0-3-192 0,1 0 192 0,-1-3-192 16,3-3 0-16,-5 1-16 0,2-2 0 0,-1 1 0 0,-2 2 32 0,3-2 16 15,-3 5 0-15,-3-2 0 0,5 5 160 0,-2-2 0 16,-3 2 0-16,2 2 0 0,-2 1 0 16,-1 2 144-16,0 1-16 0,-1 1-128 0,-2-2 0 0,-3 2 0 15,2 5 0-15,-4-1 0 0,-2-1 0 16,-1 3-176-16,4 10 0 0,-7-11 0 0,0 4 176 16,7 7-192-16,-14-7 192 0,3 3-192 0,-3 1 192 0,3 3-160 15,-3-3 160-15,3 3-160 0,-3 3 160 0,0 0 0 16,3-2 0-16,-3 5 0 15,3-2 0-15,1 3 0 0,-6 0 0 0,7 1 0 16,-1 2 176-16,-3 0 64 0,-1 2 16 0,-4 2 0 0,2 0-128 16,-5 2-128-16,0 0 176 0,1-2-176 0,2 2 0 0,1-2 0 0,3 0 0 0,1-3-192 15,0 0-256-15,3-1-32 16,-1-3-16-16,4 0 0 0,0-1-144 0,7-6-48 0,0 0 0 0,0 0 0 0,-7 7 368 0,7-7 64 16,0 0 0-16,0 0 16 0,0 0 512 0,0 0 112 31,0 0 0-31,0 0 16 0,0 0 80 0,9 7 16 15,-9-7 0-15,0 0 0 0,13 5-240 0,0-5-64 16,-2 0 0-16,3 0 0 0,-3-3-192 0,0 1 0 0,3 0-192 0,-2-1 192 16,1-1 0-16,-1-1 144 0,2-1 16 0,-5-4 0 0,-3-1-160 0,-1-3 0 15,0-2-160-15,-3-2 160 0,-4-3-144 0,-3-2 144 32,1 0-128-32,-3-2 128 0,-5 0-208 0,-1 0 32 0,-1 4 16 0,0-1 0 0,-2 2 32 0,0 1 0 15,0-2 0-15,0 7 0 0,-2-1 128 0,0 2 0 16,-3 1 0-16,0 2 0 0,-1 4 0 0,-2 2 0 15,3 3 0-15,-1 2 0 0,-2 5 0 0,2 1 0 16,0 1 0-16,-2 6 0 0,2 0 144 0,-3 4 16 16,4 0 0-16,2 3 0 0,6 4-160 0,1-3 0 15,5 2 0-15,0 3 0 16,5-1 0-16,4 1 0 0,1 0 0 0,1 1-176 16,8-3 368-16,-3 0 64 0,2-4 0 0,1 2 16 0,-1-7 96 0,3 0 16 15,2-2 0-15,0 0 0 0,1-6-384 0,1 2 0 16,0-3 0-16,0 0 0 0,-1 0 0 0,1-3-128 15,0-3 0-15,0 2 0 0,3 0 128 0,-3-2-160 16,-3 2 160-16,3 0-160 0,2-2 160 0,-6 0-160 16,4-1 160-16,-3 0-160 0,-1 0 160 0,0 0 0 15,4 0 160-15,-2 0-160 0,-2-2 0 0,-2-1 0 0,-1-1-176 0,-4-2 176 16,0 1 0-16,-1-5 0 0,-3 0 0 0,-1-1 0 16,-2 0-192-16,0 0 192 0,0-1-192 0,0 0 192 15,-4 4-192-15,4 8 192 0,-7-12-160 0,7 12 160 16,-7-7 0-16,7 7 160 0,-12-7 0 0,1 5 0 0,2 0-32 15,9 2 0-15,-12 4 0 0,1-1 0 0,-1 6-128 0,1-2 0 16,0 1 0-16,1 2 0 0,6 1 0 0,-3 1 0 16,3 1 0-16,-2 1 128 0,5 0-128 0,-2 1 0 15,3-1 0-15,3-1 0 0,-2-1 0 0,2 1 0 16,-3-13 192-16,0 0-64 0,7 8-128 0,-7-8 160 16,9 7-160-16,0-3 160 0,-9-4-32 0,14-1-128 15,-3-6 192-15,-1-3-64 16,1-1-128-16,0-3 0 0,1-4 0 0,2 0 0 15,-5 0-160-15,2 0 160 0,-4-3-208 0,-2 3 80 16,2-1 128-16,-3 1-160 0,1 4 160 0,0 2-160 16,-1-1 160-16,-4 13-192 0,3-9 192 0,-3 9-192 15,0 0 192-15,0 0 0 0,0 0 160 0,0 0-160 0,-7-7 128 0,7 7-128 16,0 0 0-16,-14 0 144 0,0 2-144 0,3 5 0 16,4-1-160-16,-3 4 160 0,1 1-208 0,0 1 48 15,0 1 16-15,0 1 0 0,2 0-32 0,2 2 0 0,5 3 0 0,0-1 0 16,3 4-64-16,1 2-16 0,-1 1 0 0,6-3 0 15,2 2 256-15,0-2 256 0,1 2-48 0,2 1-16 16,2-6 160-16,-2 1 32 0,1-2 0 0,-1-5 0 31,0-1-112-31,0-5-16 0,-3-7 0 0,-1 0 0 16,1-10-512-16,-1-4-128 0,-3-5 0 0,1-5-16 16,2-5-160-16,-6-3-16 0,3 0-16 0,-4 1 0 15,-2-1 288-15,-1 6 64 0,-4 0 16 0,0 6 0 0,-3-4 224 0,-3 6 0 16,-1 2 0-16,-3 3 0 0,3 1 128 0,-6 1-128 15,2 1 0-15,-6 3 0 0,3 3-1088 16,-3-1-288-16,-4 3-48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32:39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10810 11868 24015 0,'-1'9'2128'0,"-2"4"-1696"0,-1 1-432 0,-3 3 0 31,0-4-1152-31,0 6-304 0</inkml:trace>
  <inkml:trace contextRef="#ctx0" brushRef="#br0" timeOffset="3111.64">10960 12167 20959 0,'0'0'1856'0,"0"11"-1472"0,0 1-384 0,-3 0 0 0,1-1 4096 0,2-11 736 0,-7 10 160 0,0 1 16 15,0 0-3520-15,0-4-704 0,7-7-144 0,-13 9-16 16,4-2-224-16,-1 0-32 0,10-7-16 0,-11 9 0 16,11-9-352-16,-11 7 0 0,11-7 0 0,-12 4 0 15,12-4 1088-15,0 0 160 0,0 0 32 0,0 0 0 16,0 0-1536 0,0 0-320-16,0 0-48 0,0 0-16 0,0 0 1184 0,0 0 224 15,0 0 64-15,0 0 0 0,0 0-240 0,2-11-32 16,1 4-16-16,1-4 0 0,-1 0-416 0,4 1-128 0,-3-4 0 15,3 0 0-15,0-1 0 0,0-3 0 0,0 1 0 0,0-4 0 0,1 2 0 0,2-2 0 16,-3 0 0-16,2-3 0 0,0 2 0 0,2 1-176 16,-1 0 176-16,1 2-160 0,3 1 160 0,-3 1 0 15,3 0 160-15,-1 0-160 0,1 1 352 0,-2 0-32 16,1 1 0-16,0 2 0 0,0-1 32 0,3 3 0 16,-2-3 0-16,0 3 0 0,1 2-352 0,2-1 144 0,-2 1-144 15,-1-2 0 1,0 0 144-16,1 1-144 0,2-4 0 0,-3 3 144 15,5-3-144-15,-2-2 0 0,1-3 0 0,-1-1 0 16,-3-6 0-16,1 1-176 0,-1-1 48 0,4-2 0 0,-2-1 128 0,3-2 0 16,-1 2 0-16,0-2 128 0,1 0 64 0,-3 1 0 15,2-2 16-15,1-2 0 0,-1-1-16 0,0 1 0 16,0 0 0-16,3-3 0 0,0-1-192 0,0 0 0 16,1 2 0-16,0 0 0 0,5-2 144 0,2 2-144 0,-1 0 128 0,1 4-128 15,0 0 128-15,2 4-128 0,-6-2 128 0,2 3-128 16,1-1 0-16,-5 1 0 0,2 1 0 0,-2 1 0 15,-2 0 0-15,0 2 0 16,-2-5 0-16,2 6 0 0,0-2 0 0,-3 2 128 16,-3-3-128-16,2-3 0 0,-3 2 128 0,1-1-128 0,-1 1 128 0,3-2-128 15,1-4 0-15,3 3 128 16,1-6-128-16,1 3 0 0,0-2 0 0,2 1 0 16,1-1 0-16,-3 2 0 0,4-4 0 0,-2-2 128 0,3-1-128 0,-3-1 192 15,0-6-192-15,0 3 160 0,0 4-160 0,0-3 160 16,-1-1-160-16,1-5 0 15,-3-3 0-15,2-1 0 0,-2-1-176 0,-4-3 176 0,0 2-128 0,2-3 128 16,-2 3 0-16,0 2 0 0,0 0 0 0,-2 2 0 16,3 1 0-16,-1-3 0 0,0-1 0 0,3 1-128 15,-5 0 128-15,2 1 0 0,0-2 0 0,-1 4 0 16,1 5 0-16,-1 0 0 0,1 2 0 0,-6 1 0 0,5-4 0 0,-3 0 0 16,-3 2 0-16,3-4 0 0,-6 1 0 0,2-7-160 15,-3-4 16-15,3 1 0 0,-6 2-96 0,3-1-16 16,1 2 0-16,-1-4 0 15,0 1-32-15,3-1-16 0,-3 3 0 0,-3 0 0 0,-1 1 304 0,1 7 0 0,3 2 0 0,-3 7 0 32,0 5 0-32,2 7 192 0,-2 4-16 0,-1 3-16 0,-2 2-160 0,2 5 0 15,-3 4 0-15,0 7 0 16,0 0 0-16,0 0-272 0,0 0 64 0,0 0 16 31,0 0-288-31,-11 4-48 0,-3 5-16 0,3-1 0 0,-3 3 48 0,1 0 16 0,1-2 0 0,1-1 0 16,1 0 224-16,-1-1 64 0,11-7 0 0,-14 14 0 0,3-2 192 0,1-1 0 15,2 0 144-15,1 1-144 0,-3 1 256 0,0 4-32 16,2-1-16-16,-3 3 0 0,-3 3-208 0,0 0 144 16,-3 2-144-16,-1-2 128 0,3 2-128 0,-6-2 0 15,4 6 0-15,2-3 0 0,-4 3-160 0,6 1 160 16,-4 3-208-16,1-2 80 0,0 0 128 0,0 4 0 16,1 0 0-16,1 1 0 0,0 3 0 0,-4 2 0 15,0 4 0-15,-3-1 0 0,-3 0 0 0,-1 3 0 16,3 0-128-16,-3 4 128 0,0 0 0 0,-3-2-160 0,0-2 160 15,2 4 0-15,-2 1 0 0,-2 2 0 16,2 2 0-16,1-2 0 0,2-2 0 0,-5 5 0 16,7 1 0-16,-3 0 0 0,1-2 224 0,0 2-48 15,4 3-16-15,-1 2 0 0,-2 3-160 0,-1 3 0 0,0 3 144 0,0-1-144 16,3-5 0-16,-3-1 0 0,0 0 0 0,-3 2-128 0,-4 2 128 0,2-4 0 0,0-1 0 16,-2-6 0-1,2 2 0-15,1-4 0 0,1-2 0 0,3-2 0 16,4-4 0-16,0-2 0 0,0-2 0 0,3-3 0 15,0-1 0-15,3-3 128 0,-3-1-128 0,4 0 176 16,-4-1-48-16,4-1 0 0,0 0 0 0,0-3 0 16,3-2-128-16,-3-3 192 0,0-2-192 0,4 0 192 0,4-2-192 0,-1 0 192 0,5-2-192 15,-3 1 192 1,3-1-192-16,-2 1 160 0,4-4-160 0,-3 1 160 0,3 0 32 0,0-2 16 16,0 0 0-16,-2-1 0 0,1-1-208 0,0-2 176 15,-2-1-176-15,-1 1 160 0,4 0-32 0,0-11-128 16,-3 10 192-16,3-10-64 0,0 11-128 0,0-11 0 15,0 0 0-15,0 0 0 0,0 0 160 0,0 0-160 0,0 0 192 0,11 4-192 16,-11-4 224-16,12 2-64 0,-12-2-16 0,14-2 0 16,-1-2-144-16,0 1 160 0,-2-5-160 0,-4-2 160 0,4-1-160 0,0-7 0 15,3 1 0-15,0-8 0 0,4-7 0 0,3-3 0 16,1-5 0-16,6-9 128 0,4-3-128 0,3-6 0 16,3-8-160-16,3-10 160 0,-4-11 0 0,2-5 0 15,0-4-128-15,3-4 128 16,-3-5 0-16,0-8 0 0,0-2 0 0,-3-2 0 15,3-1 0-15,0 1 0 0,4-1 0 0,0-2 0 16,-1 4 0-16,-1 1 128 0,-5 0-128 0,2 4 160 16,-6-2-160-16,0 9 0 0,0 0 144 0,-6 8-144 15,2 3 0-15,0 5 0 0,-3 9 0 0,3 5 128 16,-2 7 96-16,2 8 32 0,0 6 0 0,-1 6 0 16,-1 7-32-16,-1 6 0 0,-7 9 0 0,2 4 0 0,4 3-64 0,-4 1-16 15,1 3 0-15,-2 3 0 0,-4 4-144 0,-1 2 160 16,-3 2-160-16,-1 3 160 15,1-3-160-15,-4 3 0 0,0 0 0 0,-7 0 0 16,0 0 0-16,0 0 0 0,0 0 0 0,0 0 0 16,0 0-240-16,0 0 32 0,0 0 0 0,0 0 0 15,0 0 80-15,0 0 128 0,0 0-208 0,0 0 80 16,0 0 128-16,0 0 0 0,0 0 0 0,0 0-128 0,0 0 128 16,-7 14 0-16,3 1 0 0,1 2 0 0,3 0 0 0,-4 5 128 15,1-1-128-15,-1 4 0 0,0 0 0 0,-2 3 0 16,-2 4 0-16,-5-3 0 0,0-1-144 15,0 1 144-15,-1 1-160 0,0 0 160 0,-2-5-144 0,2 5 144 0,-5-1-128 0,1 2 128 0,2-5-352 32,0 5 16-32,-4 1 0 0,-1 0 0 0,3 1 144 0,-3 1 48 0,-1 2 0 0,-2 4 0 15,-1 2 144-15,0 4 0 0,-3 0 0 0,-1 4 0 16,-3 5 0-16,-3 5 0 0,-1 1-192 0,-3 6 64 16,-2-2 128-16,-1 2 144 0,1 0-16 0,0 4-128 15,2-2 0-15,3 3 0 0,-2 1-160 16,-2 3 160-16,1 6 0 0,-4-5 0 0,1-6 0 0,-4 2 0 15,3 2-224-15,-6-1 32 16,4-2 0-16,-4-2 0 0,6 0 192 0,1-5 0 16,3-1 0-16,6-2 0 0,-2-2 0 0,6-2 0 15,-2 2 0-15,2-4 0 0,4-6 0 0,0-3 0 16,0-1 208-16,2-2-64 0,2-3 32 0,3-4 0 0,1-1 0 0,2 0 0 16,-3 2-176-16,4-2 0 0,2 3 0 0,-1-4 0 15,0-2 0-15,5-1 0 0,2-4 0 0,2 0 0 16,0-1 0-16,4-1 0 0,3-2 0 0,-2-3 0 15,2-2 0-15,0-4 128 0,1-1 0 0,-3-5 0 0,-1-9 16 16,0 0 0-16,7 9 0 0,-7-9 0 0,0 0-144 0,0 0 160 16,0 0-160-16,0 0 160 0,0 0-160 0,0 0 0 15,0 0 0-15,0 0 0 0,0 0 0 0,10-2 0 16,-10 2 0-16,0 0 0 0,10-4 0 0,-2-3 0 16,-1-2 0-16,3-1 0 0,-2-4 0 0,2-1 0 0,1-6 0 0,-2-7 0 15,3-6 160-15,-1-7 0 0,3-9 0 0,-3-7 0 16,3-3-160-16,0-4 0 0,4-5 144 0,-2-9-144 15,1-9 0-15,1-7 0 0,4-6 0 0,2 1 0 32,-2 1 0-32,2-5 0 0,1 0 0 0,1 0 0 0,5 0 0 0,1 2 0 15,0 0 0-15,1-1 0 0,2-1 0 0,2 1 0 16,-5 9 0-16,2 1 0 0,-1 5 0 0,-4-2 128 16,1 1 0-16,0 5 0 0,5 5 0 0,-6 2 0 15,3 5 0-15,-3 2 0 0,3 3-128 0,6 2 0 16,1-3 0-16,4 3 0 0,3 4 0 0,-3 4 0 0,3 8 0 0,-1 4 0 15,0 7 0-15,-2 3 0 0,-4-1 0 0,-6 6 0 16,-1-2 0-16,-4 5 144 16,-4 1-144-16,-2 0 160 0,-1 4-160 0,-3 3 0 15,-4-2 144-15,0 4-144 0,-3 2 0 0,0 0 0 16,-1 1 0-16,-6 5 128 0,1-3-128 0,-3 4 0 0,-2 7-176 0,-2-7 176 16,2 7-224-16,0 0 48 0,-7-10 16 0,7 10 0 15,-5-7 0-15,5 7 0 0,-7-7 0 0,7 7 0 16,-8-6 160-16,8 6-128 0,-3-7 128 0,3 7-128 15,0 0 128-15,0 0 0 0,0 0 0 0,0 0 0 16,0 0 0-16,0 0 0 0,0 0 0 0,0 0 0 16,7 0 0-16,-7 0 128 0,0 0-128 0,0 0 0 15,0 20 0-15,-2-2-128 0,-3 3 0 0,0 3 0 0,-1 1 128 0,-4 1-128 0,-1 6 128 16,-3 2-128 0,-2 3 128-16,0 2-128 0,-2 0 128 0,0 3-128 0,-3 1 128 0,-1 3 0 15,2 2 0-15,-2 5 0 0,-2 3 0 0,-2 2 0 16,1-1 0-16,-3 6-128 0,-1 1 128 0,1 0-160 15,0 0 160-15,-1 2-160 0,1 1 160 16,-2 0 0-16,0 1 0 0,0 0 0 0,1 6 0 0,-3-3 0 16,4 0 0-16,-7 4 0 0,2 4 0 0,1 3 0 15,-4 0 0-15,1 0 0 0,-2-7 0 0,3 4 0 16,-3-4 0-16,0 0 128 0,-2-1-128 0,1-2 0 16,0-1 0-16,2-1 0 0,4-6 0 0,0-2 0 0,4-1 0 0,-1-1 128 0,4 0-128 15,0-3 0-15,-3-3 0 0,3 2 128 0,0-6-128 16,0-4 0-1,2-5 0-15,2-4 0 0,3-3 0 0,2-4 0 0,2 0 0 16,2-4 0-16,1-1 0 0,2-1 0 0,2-3 0 0,0-3 0 16,-2 3 192-16,2-3-16 0,0-4-16 0,3 1 0 0,-3-1 64 15,0 0 16-15,0-3 0 0,0-1 0 16,0 1-240-16,-3-4 0 0,5 0 0 0,-1 0 0 16,6-7-176-16,-7 7 176 0,7-7-160 0,0 0 160 15,0 0 0-15,0 0 0 0,0 0 0 0,0 0 0 16,0 0 0-16,0 0 0 0,0 0 0 0,0 0 0 0,0 0 0 0,13-11 0 15,-2 1 128-15,3-4-128 16,-1-1 144-16,0 1-144 0,1-7 0 0,0 0 144 0,0-4-144 0,0-3 0 16,2-4 0-16,0-1 128 0,0-6-128 0,2-7 0 15,1-5-160-15,4-10 160 0,-1-6-144 16,3-8 144-16,-1-7-128 0,4-3 128 0,-3 1 0 0,4 0 0 16,0-1 0-16,3-1 0 0,3-6 0 0,0 3 0 15,3 0 0-15,-1 1 128 0,-3-1-128 0,3-5 176 16,-3-2-176-16,1 3 192 0,-1 1-192 0,3 2 160 15,-2 1-160-15,1-3 160 0,-1-1-160 16,2 4 0-16,5 1 0 0,1 4 0 0,3 2 128 0,0 1-128 16,0 2 0-16,0 1 128 0,-1-4-128 0,0 8-144 15,-5 3 144-15,-1 6-208 0,0 0 208 0,-4 6-144 16,1 5 144-16,-1 4-128 0,1 1 128 0,-4 9 0 16,-7 1 0-16,3 8 0 0,-3 5 0 0,0 2 0 15,1 8 0-15,-8 0 176 0,3 5-176 0,-7 2 0 0,-2 4 0 0,-2 0 0 16,0 1 0-16,-5 4 0 0,1-2 0 0,-6 2 0 15,4 0-176-15,-4 0 176 0,0 0-128 0,0 0 128 16,0 0-176-16,-11 18 176 16,-3-4-208-16,-1 1 80 0,-2-1-64 0,0-2-16 15,2 2 0-15,-3 2 0 0,-1-1 208 0,-1 2-144 0,-1-3 144 16,-2 4-128-16,0 3 128 0,-4 1-160 0,2 3 160 0,-1 3-160 16,-1 0 160-16,-4 4 0 0,2 4 0 0,-3 3 0 0,-4 4 0 0,-2 3 0 15,1 5 0-15,-2 3 0 0,0 4 0 0,-5 5 0 16,0 4 0-16,3 7 128 0,-2 1-128 0,4 5 0 15,4 0 0-15,-4 5 0 0,-1 5 0 0,2 0 0 16,6 5 0-16,3-2-128 0,-3-1 128 0,7-2-208 16,-1 0 80-16,6 1 128 15,-3-5 0-15,7-4 0 0,-3-4 0 0,1-5 0 16,0-1 0-16,0-2 0 0,-1-3 0 0,-1-3 0 16,-1-3 0-16,0 2 0 0,-4-6 144 0,3-2-144 15,1-2 0-15,0-6 0 0,0 2 0 0,3-3 0 16,0-3-848-16,0-4-192 0,-3 0-48 0,3-6-21472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31:49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11155 8166 8287 0,'0'0'736'0,"0"0"-592"15,0 0-144-15,-11-9 0 0,-2 4 7744 0,2-2 1536 16,-3 0 288-16,0 0 64 0,1 0-7760 0,-1 0-1552 15,1 0-320-15,-6-1 0 0,3-3-272 0,0-2-32 16,-3-2 0-16,-1-1 0 16,-1-5-336-16,3 1-64 0,-5-6 0 0,0 3-16 0,0 0 528 0,0 1 192 0,-2-2-144 0,0 4 144 15,-3 0 400-15,2 1 176 0,1 2 16 0,-2 3 16 16,2 1-96-16,3 5-32 0,-2 1 0 0,5 1 0 16,-2 5-272-16,2-2-48 0,1 6-16 0,2 0 0 15,0 2-144-15,0 4 0 0,0-1-192 0,2 3 192 16,0 3-160-16,3 0 160 0,0 1 0 0,1 2-144 15,1 0-240-15,2 1-32 16,1 2-16-16,3 0 0 0,-1 1 48 0,1 2 16 0,3-2 0 0,-3 1 0 0,2-1 176 0,-2 2 48 16,0-2 0-16,2 4 0 15,-3 2 144-15,1 4 192 0,0-2-32 0,2 6-16 16,-2-3-144-16,-1 4 0 0,1-3 0 0,-1 5 0 16,-2 1 0-16,2 0 0 0,0 0-160 0,-3 0 160 15,3-1 0-15,-2 1 0 0,-1 3-128 0,2-3 128 0,2 4-192 16,-1-4 16-16,-2 3 0 0,5 1 0 15,-2 0-16-15,0-1-16 0,3 1 0 0,3 0 0 0,0 1 208 0,1-3 0 0,0-4 0 0,6 2 0 0,1-6 0 0,3 5 0 16,1-2-192-16,4 3 192 16,0-4 384-16,6 4 192 0,0 0 16 0,0 0 16 15,3 1-352-15,1-3-80 0,4 0-16 0,-1-3 0 16,7-5 0-16,0-4 0 16,0-6 0-16,-6 0 0 0,2-8 32 0,-3-2 0 0,0-7 0 0,0-4 0 15,0 0-64-15,-4-5-128 0,4-4 192 0,-3-3-64 16,-1-9-128-16,-1 0 0 0,-3 0 0 0,-2-5 128 15,-1 1 752-15,0-3 144 16,0 1 16-16,-2-3 16 0,2 4-432 0,-4-1-96 0,1 1-16 0,-3-1 0 16,2-3-64-16,-6-2 0 0,-3 1-16 0,2-3 0 15,-3 1-176-15,-3-2-16 0,-1-2-16 0,-6 0 0 0,-1 0-64 0,-3-7-16 16,-4 0 0-16,-7-4 0 0,-7 0-144 0,-6-10 0 16,-2-4 0-16,-5-1 0 0,0-7 0 0,-1-1 0 15,-2-3 0-15,-5 2 0 16,0 2-288-16,0 2-144 0,-2 8-16 0,-6 3-16 15,-2 7 304-15,6 4 160 0,4 4-160 0,5 8 160 16,2 7-1472-16,7 9-192 0,-12 2-32 0,10 21-16 0</inkml:trace>
  <inkml:trace contextRef="#ctx0" brushRef="#br0" timeOffset="3939.91">12171 9713 1311 0,'0'0'128'0,"0"0"-128"0,0 0 0 0,0 0 0 16,0 0 736-16</inkml:trace>
  <inkml:trace contextRef="#ctx0" brushRef="#br0" timeOffset="4239.64">12256 9551 1311 0,'0'0'128'0,"0"0"-128"15,0 0 0-15,4-7 0 0,-4 7 5456 0,0-7 1072 0,0 7 224 0,0 0 32 16,0 0-4640-16,0 0-928 0,0 0-192 0,0 0-48 16,0 0-976-16,0 0 0 0,0 0-192 0,0 0 32 15,0 0 160-15,-7 11 224 0,0-1-48 0,3 1-16 16,-2 0-160-16,2 1 0 15,0 2 0-15,0-1 0 0,-3 1 192 0,0 0 144 0,0 2 48 0,0 0 0 16,0-2 0-16,0 2 0 0,-1 0 0 0,1 4 0 16,-3 1-208-16,-4 1-48 0,6 2 0 0,-5-2 0 15,5 5-128-15,-3-1 160 0,1 2-160 0,1 4 160 16,3 0 48-16,-1 1 16 0,1 5 0 0,2-2 0 0,4 3-224 0,0-2-192 16,3 0 48-16,4-1 0 0,0-1 512 0,-1 2 96 0,6-4 32 0,-1 5 0 15,3-2 304-15,1 3 64 0,2-6 16 16,1 1 0-16,0-1-512 0,-1 2-112 0,2-8 0 0,-1-4-11632 15,3-2-2320-15</inkml:trace>
  <inkml:trace contextRef="#ctx0" brushRef="#br0" timeOffset="4809.92">12659 9955 43023 0,'0'0'1904'0,"0"0"400"0,0 0-1856 0,-6 13-448 0,1-2 0 0,-1 0 0 15,2-1 0-15,1 2-128 0,2 1-16 0,1 2 0 16,1 2-464-16,5 1-96 0,-2-2 0 0,3 0-16 16,1 0 0-16,2-2 0 15,4-1 0-15,-3 1 0 0,4 0 1040 0,2 0 224 0,-2 2 32 0,2-2 16 0,0-1 816 0,-5 1 144 16,1-1 48-16,0 0 0 0,-1-2-832 0,-4-3-144 15,-1 2-48-15,0 0 0 0,0-2-448 0,0 3-128 16,-4 3 0-16,1-3 0 0,-4-11 0 0,0 14 0 16,-2 0 0-16,-1 3-128 15,-1 2-288-15,-1 5-48 0,1 2-16 0,-3 2 0 16,-3 0-320-16,2 1-64 0,1 3-16 0,0 3 0 16,0-3-2112-16,0 0-416 0</inkml:trace>
  <inkml:trace contextRef="#ctx0" brushRef="#br0" timeOffset="5595.89">12698 9399 33455 0,'0'0'1472'0,"0"0"320"0,0 0-1424 0,0 0-368 0,0 0 0 0,0 0 0 0,0 0 704 0,0 0 64 16,0 0 0-16,0 0 16 0,7-1-384 0,-7 1-80 15,11 4 0-15,0 3-16 16,0 0-880-16,3 4-160 0,-3 3-32 0,3 0-16 16,3-1 32-16,3 2 16 0,3 2 0 0,2 2 0 0,3-4 864 0,-1 6 160 0,1-4 32 0,-1 3 16 15,3 0 384-15,-2-3 80 0,1 1 16 0,-1 0 0 31,0 2-368-31,-3-1-80 0,1 2-16 0,-2 2 0 0,-2-2-96 0,-1-1-32 16,0 3 0-16,-3 2 0 0,-4 3 112 0,0 0 32 16,-3 5 0-16,-2 2 0 0,-2 4-368 0,-5 7 0 0,1 3-160 15,-6 0 160-15,-1-2-192 0,-3-1 192 0,0-2-192 0,-3-4 192 16,-1-3 0-16,-4-2 320 0,1 0-32 0,0-6-16 16,-3-1-144-16,-1-3-128 0,0 0 192 0,0-3-192 31,0-1-448-31,0-3-208 0,1-1-48 0,2-3 0 0,2-1-2720 0,2-4-544 15</inkml:trace>
  <inkml:trace contextRef="#ctx0" brushRef="#br0" timeOffset="6440.77">14923 9502 14159 0,'0'0'1264'0,"0"0"-1008"0,0 0-256 0,0 0 0 0,0 0 5888 0,0 0 1120 15,0 0 224-15,0 0 64 0,0 0-5920 0,-16 0-1184 16,4 3-192-16,-1-1 0 16,13-2-576-16,-14 5-16 0,2-2 0 0,1 1 0 15,11-4-176-15,-14 4-16 0,3-1-16 0,-1 1 0 0,1 0 624 0,-1 2 176 16,12-6 0-16,-16 11 0 0,1 2 0 0,-2 3 0 16,1 1 0-16,-4 5 0 0,-1 6 0 0,-4 2 256 15,0 2-32-15,0 4-16 0,0 6 176 0,0-3 48 0,0 4 0 0,1 4 0 16,2-1-432-16,1 3 0 0,-2 1 0 0,4 3-176 15,1-1 176-15,2 1-128 0,2-2 128 0,3-2-128 16,4-3-992-16,5-1-192 0,2-6-32 0,0-2-16 31,7 1-144-31,2-6-32 0,2 0 0 0,3-4 0 0,5-2 2304 0,-1 0 448 0,4-6 80 0,2 1 32 0,2-3 528 0,5 1 128 16,2-5 0-16,2 1 16 0,0-1-1504 0,-2-2-304 16,2-1-64-16,-3 2-17296 15</inkml:trace>
  <inkml:trace contextRef="#ctx0" brushRef="#br0" timeOffset="6912.36">15033 10054 31727 0,'1'17'2816'0,"1"3"-2240"0,-1-2-576 0,-2 3 0 15,-1 2 1296-15,1 0 160 0,-3 0 16 0,1 1 16 31,-1 2-1488-31,1 0-384 0,0-4-48 0,2 3 0 16,-5 0-400-16,2 0-64 0,1 3-32 0,-1-3 0 0,3 3 224 0,-6-2 32 0,4-2 16 0,-4 4 0 0,3-2 656 0,-3 5 0 0,0-3 0 0,0 1 176 16,-2 3-176-16,2-2-256 15,2 0 64-15,1-1-13056 0</inkml:trace>
  <inkml:trace contextRef="#ctx0" brushRef="#br0" timeOffset="7547.22">15175 9448 31727 0,'0'0'2816'0,"0"0"-2240"0,0 0-576 0,0 0 0 0,0 0 0 0,0 0 0 15,0 0-192-15,0 0 48 0,0 0 144 0,1 11 128 16,-1-11-128-16,0 0 176 0,0 0-176 0,3 10 0 15,-3-10 0-15,0 0 128 0,7 8 0 0,-7-8 0 16,7 10 0-16,0-3 0 0,4-3-128 0,-1 3 0 0,-2 2 0 0,6 0 0 16,0-2-128-16,4 3-64 0,1 3-16 0,1 3 0 15,1 2 64-15,2 1 16 0,-1-1 0 0,2 3 0 16,1-5 128-16,-4 4 256 16,1 1-64-16,-1 1-16 0,0 3 144 0,0 2 48 0,-3-1 0 0,-3 5 0 15,2-2-80-15,-3 6-16 16,-3-3 0-16,-4 4 0 0,0 0-80 0,-3 6 0 15,3 1-16-15,-7 3 0 0,0 5 144 0,-4-1 48 0,-3 3 0 16,0 0 0-16,-4-2-64 0,1 2-16 0,-4-3 0 0,-4-1 0 16,1-2-288-16,-1-2 0 0,0-6 0 15,0-3 0 1,-3-2-1136-16,3-4-176 0,0-4-32 0,1-8-16 0</inkml:trace>
  <inkml:trace contextRef="#ctx0" brushRef="#br0" timeOffset="8784.61">17164 9313 18255 0,'0'0'800'0,"0"0"176"0,0 0-784 0,0 0-192 0,0 0 0 0,0 0 0 0,-11 7 816 0,11-7 112 16,-11 4 32-16,1 0 0 0,-4 2-480 0,3-5-96 16,0 3 0-16,1 2-16 0,10-6-368 0,-15 4-192 0,2 0 32 0,5 2 0 15,8-6 160-15,-11 7 0 0,1-2 0 0,0 2 0 16,10-7 0-16,-11 13 224 0,3-2-48 0,-3 3-16 15,1 0 64-15,-1 1 16 0,-2 2 0 0,2 1 0 16,0 2 16-16,0 3 0 16,0-2 0-16,-2 4 0 0,2-4-256 0,0 6 0 0,4 1 0 0,-4-3 0 15,1-2 0-15,3 1 0 0,3 0 0 0,0-2 0 16,-2 2 224-16,5-2-48 0,-4 3-16 0,5 6 0 16,0-3-160-16,0 1 128 15,5 3-128-15,-4 0 128 0,5 1 0 0,-2 5-128 16,-1 5 192-16,1 3-64 0,0 0 32 0,-1 4 0 0,-3 1 0 0,2-4 0 15,0 2-160-15,1-6 0 0,-6-3 0 0,3 1 128 16,-2-4 32-16,2-2 0 0,5-4 0 0,-4-6 0 16,2-3-32-16,0-8-128 0,4-5 192 0,1-4-64 31,3-5-896-31,2-5-176 0,2-1-32 0</inkml:trace>
  <inkml:trace contextRef="#ctx0" brushRef="#br0" timeOffset="9384.56">17474 9723 1311 0,'0'0'128'16,"0"0"-128"-16,0 0 0 0,0 0 0 0,0 0 3536 0,7 0 688 0,1 1 144 0,-8-1 32 15,0 0-2944-15,7 6-592 0,0-5-112 0,-7-1-32 0,7 7 560 0,0 0 96 0,0 0 32 0,0 0 0 16,-3 4 144-16,0 0 48 0,-1-1 0 0,0 1 0 31,1 0-512-31,-4 2-80 0,0-2-32 0,0 3 0 0,1 0-848 0,-1 1-128 16,0 2-128-16,-1 1 128 0,1 3 0 0,0-3 0 0,0 1 128 0,0 1-128 16,0-2 0-16,-3 3 0 0,3 1 0 0,0-4 0 15,0 3 0-15,0 2 0 0,-1 0 0 16,-2-2 0-16,-1 4 0 0,-2 0 0 0,-1 0 0 0,-1 2 0 31,-3-1-448-31,1 0-16 0,-1-4-16 0,1-1-14112 0</inkml:trace>
  <inkml:trace contextRef="#ctx0" brushRef="#br0" timeOffset="9932.52">17689 9088 4079 0,'0'0'368'0,"0"0"-368"0,-12 7 0 0,12-7 0 31,-11 5 1344-31,11-5 192 0,0 0 32 0,-12 4 16 0,12-4 768 0,0 0 144 16,0 0 48-16,0 0 0 0,0 0 304 0,0 0 64 0,-7 10 16 0,7-10 0 15,-4 13-1216-15,2-1-240 16,2-12-64-16,-3 14 0 0,3-5-1024 0,0-9-192 15,0 11-64-15,0 1 0 0,0-12-128 0,0 0 0 16,0 0 0-16,7 9 0 0,-3 0 384 0,3-2 32 16,-7-7 16-16,12 4 0 0,-1-1 592 0,1-1 112 15,1-2 16-15,-1 2 16 0,0 1-288 0,1 1-64 0,3 0-16 0,2 3 0 16,1 4-560-16,0 2-112 16,-1-1-128-16,3 5 176 0,-2 4-176 0,5 0-192 0,-2 0 32 0,2 4 16 0,1 4 144 0,-4-1 0 15,1 4-144-15,-5 4 144 0,1 0 0 0,-7 6-144 16,0 1 144-16,-4 5 0 0,-4 3 0 0,-2 4 0 15,-2 5 128-15,-6-3-128 0,-3 0 128 0,-5 0-128 16,-2 0 0-16,-1-2 144 16,-3-4-144-16,-1-1 0 0,-2-2 144 0,2 1-144 15,-3 1 0-15,1-4 144 0,2-2-144 0,-3-2 0 16,2-1 0-16,3-2 0 0,1 0-240 0</inkml:trace>
  <inkml:trace contextRef="#ctx0" brushRef="#br0" timeOffset="16918.73">9684 8889 21647 0,'0'0'960'0,"0"0"192"0,0 0-912 0,0 0-240 15,0 0 0-15,-4 10 0 0,-3 1 0 0,0-4 176 0,7-7-176 0,-9 11 160 16,9-11-160-16,-9 7 0 0,9-7 0 0,-11 3 0 16,11-3-240-16,0 0-128 0,0 0-16 0,0 0-16 15,0 0 1840-15,0 0 368 0,0 0 80 0,0 0 16 0,0-10 1168 0,0 10 256 16,0 0 32-16,7-4 16 0,-7 4-1632 0,0 0-320 16,8-6-64-16,-8 6-16 0,10 0-976 0,-10 0-208 31,11 3-32-31,-11-3-128 0,0 0 0 0,10 7 0 0,-10-7 0 0,8 4 0 15,-8-4 0-15,0 0 0 0,0 0 0 0,0 0 0 16,0 0 0-16,0 0 0 0,0 0 0 0,0 0 0 16,0 0 192-16,0 0 0 15,-11-4-16-15,0 0 0 0,-3-2-176 0,3 5 128 0,-3-2-128 16,2 2 128-16,0-1-128 0,-1 4 0 16,-1 2 0-16,3 0 0 0,4 5-176 0,-2 3 176 0,2 2-128 0,-2 6 128 0,6 3-176 0,-1 5 176 15,-1 8-208-15,5 3 80 16,2 0 128-16,1 5-128 0,1-3 128 0,5 7-128 0,1-5 128 0,1 3 0 15,3 0 0-15,-3 4 0 32,0-2-384-32,1 0-32 0,0 0-16 0,-4-4 0 15,2-5-528-15,0-1-128 0,-2 0 0 0,-1-5-16 0,0-1 272 0,-4-1 48 0,4 8 16 0,-6-10 0 0</inkml:trace>
  <inkml:trace contextRef="#ctx0" brushRef="#br0" timeOffset="17325.54">9381 9681 6559 0,'0'18'288'0,"-1"-4"64"0,1 0-352 0,-3 2 0 0</inkml:trace>
  <inkml:trace contextRef="#ctx0" brushRef="#br0" timeOffset="17519.48">9462 9958 30687 0,'21'10'1360'0,"-10"-2"288"0,8 2-1328 0,-3-3-320 16,7 0 0-16,-3-1 0 0,1-1 2256 0,2-1 384 15,-2 3 80-15,-1-4 16 0,0 1-1152 0,0-1-240 16,2-2-32-16,-4 2-16 0,-1-3-928 0,1-3-192 16,0 2-48-16,-3-2 0 0,2-1-128 0,-2-3 0 0,2-3-160 15,1-1 160-15,-2 0-272 0,0-3 32 0,-5 0 16 0,1-4 0 16,-3-4 224-16,-2-2 0 0,0-1 0 0,-3-4 160 15,-1-3-160-15,-3 0 0 0,0-3 0 0,-3 0 0 32,1-1-544-32,-3-1-144 0,-2 3-16 0,1 1-18496 0</inkml:trace>
  <inkml:trace contextRef="#ctx0" brushRef="#br0" timeOffset="18251.93">9940 10460 1311 0,'0'0'128'0,"0"0"-128"0,0 0 0 0,0 0 0 0,0 0 7296 0,0 0 1456 15,0 0 272-15,0 0 64 0,0 0-5936 0,0 0-1184 16,10 7-240-16,-1 1-64 0,-2 2-960 0,-2 4-208 16,-1-3-48-16,-1 0 0 0,1 3-96 0,-2 0-32 15,-2 0 0-15,0 1 0 0,0 2-112 0,-2 1-16 0,2 2-16 0,-4 3 0 16,1 0-176-16,-1 7 0 16,1 4 0-16,-4 3 0 0,3 4-240 0,-3 5 80 15,3 7 16-15,1 0 0 0,-1 4 144 0,-1 7 0 0,3 0 0 0,-1 4 0 16,-1 4 0-16,4 0 0 0,0 5 0 0,0 1 0 15,0 1-160-15,0 2 0 0,-3 0 0 0,3-3-18704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39:10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10355 8102 26655 0,'0'0'1184'0,"0"0"240"0,0 0-1136 0,0 0-288 0,0 0 0 0,0 0 0 16,0 0 2112-16,-16 0 352 0,16 0 80 0,0 0 16 15,0 0-5632-15,-18-5-1136 0</inkml:trace>
  <inkml:trace contextRef="#ctx0" brushRef="#br0" timeOffset="545.52">10329 8070 8287 0,'0'0'736'0,"0"0"-592"0,0 0-144 0,3-7 0 0,0 0 4208 0,-3 7 800 0,0 0 176 0,0 0 16 0,0 0-3184 0,0 0-640 0,0 0-128 0,0 0-32 15,0 0 16-15,0 0 0 0,0 0 0 0,0 0 0 16,0 0-528-16,0 0-96 0,-6 14-32 0,5-3 0 16,1-11-304-16,-6 14-64 0,5 0-16 0,1-14 0 15,-4 14-192-15,4-14 0 0,0 0 0 0,-7 11 0 16,7-11 0-16,0 0 0 15,0 0 0-15,0 0 0 0,0 0 0 0,0 0 0 16,0 0 0-16,0 0 0 0,0 0 640 0,0 0 64 0,0 0 32 16,0 0 0-16,-10 0-416 0,10 0-64 0,0 0-32 0,0 0 0 15,0 0-224-15,0 0 0 0,0 0 0 0,0 0 0 16,0 0 0-16,0 0-160 0,0 0 160 0,0 0-192 16,0 0 192-16,0 0 0 0,0 0 0 0,0 0-128 0,0 0 128 0,0 0 0 15,7 0 0-15,-7 0 0 0,0 0 192 0,0 0 64 16,0 0 0-16,0 0 16 0,0 0-112 0,10 4-32 15,-10-4 0-15,0 0 0 0,0 0 0 0,0 0 0 16,0 0 0-16,5 5 0 0,-5-5 272 0,0 0 48 16,0 0 16-16,0 0 0 0,0 0-144 0,0 0-48 15,0 0 0-15,0 0 0 0,0 0 32 0,7 6 0 16,-7-6 0-16,0 0 0 0,0 0-304 0,0 0 0 0,6 7 0 0,-6-7 0 16,0 0 0-16,0 0 0 0,0 0 0 0,0 0 0 15,7 7 0-15,-7-7 0 0,0 0 0 0,0 0 0 16,0 0 0-16,0 0 192 15,0 0-64-15,0 0-128 0,0 0 0 0,0 0 0 16,0 13 0-16,0-13 0 0,-3 12 0 0,3-12 0 0,-4 13 0 0,-3-2 0 16,7-11 0-16,-7 14 0 15,3 1-160-15,-3-1 160 0,1-3 0 0,-1 2 0 16,0 2 0-16,-1 0 128 0,-3 2-128 0,-2 1 0 0,1 3 0 0,-2 0 0 16,-4 0-208-16,-2 3 80 0,1-1 128 0,-2 5-208 15,-4 1 208-15,0-1 0 0,-1 2 0 0,6 0 160 31,1 0-2288-31,3-3-464 0,2-2-96 0,3-2-9648 0,2-7-1936 0</inkml:trace>
  <inkml:trace contextRef="#ctx0" brushRef="#br0" timeOffset="1732.8">10543 8058 1311 0,'0'0'0'0,"0"0"128"0,-9-6-128 0,2-1 0 0,7 7 0 0,-7-7 0 0,2-2 3216 0,5 9 624 0,0 0 128 0,-7-7 32 16,7 7-1952-16,0 0-400 15,0 0-80-15,0 0-16 0,0 0 256 0,0 0 48 16,0 0 16-16,0 0 0 0,0 0-144 0,0 0-48 0,0 0 0 0,0 0 0 15,0 0-528-15,0 0-128 0,-4 13 0 0,4-13-16 16,0 0-320-16,-2 12-64 0,2-12-16 0,-3 13 0 16,3-13-480-16,0 0-128 0,0 0 0 0,-6 12 0 15,6-12 0-15,0 0 0 0,0 0 0 0,-7 12 0 16,7-12 0-16,0 0 0 16,-10 8 0-16,10-8 0 0,0 0 0 0,-6 14 0 15,1 0 0-15,0 0 0 0,5 0 0 0,-2 1 0 0,2 2 0 0,0 1 0 16,0-3 0-16,-2 2 0 15,-2-2 0-15,3 2-128 0,1-3 128 0,-2 4 128 0,-2-4-128 0,1 0 176 16,-1-2-176-16,-1 1 0 0,0-2 0 0,-2 0 0 16,7-11-1200-16,0 0-272 0,-7 11-48 0,7-11-16 15,0 0-2176-15,-11 7-432 0,11-7-80 16,0 0-6880-16</inkml:trace>
  <inkml:trace contextRef="#ctx0" brushRef="#br0" timeOffset="2094.92">10596 7893 34207 0,'0'0'3040'0,"9"2"-2432"0,-9-2-480 0,0 0-128 0,0 0 2192 0,0 0 432 16,0 0 64-16,0 0 32 15,0 0-3280-15,0 0-656 0,0 0-128 0,0 0-10864 16,0 0-2176-16</inkml:trace>
  <inkml:trace contextRef="#ctx0" brushRef="#br0" timeOffset="3442.78">13650 8093 6959 0,'0'0'304'0,"0"0"80"0,0 0-384 0,0 0 0 0,0 0 0 0,0 0 0 0,0 0 4304 0,0 0 800 15,0 0 144-15,0 0 48 0,0 0-2864 0,0 0-576 16,0 0-128-16,0 0 0 0,0 0-528 0,0 0-112 0,0 0 0 0,8 4-16 15,-8-4-400-15,0 0-80 0,10 5-16 0,-10-5 0 16,10 7-160-16,-10-7-32 0,0 0-16 0,0 0 0 16,0 0-112-16,7 2-32 0,-7-2 0 0,0 0 0 15,0 0-224-15,0 0 176 0,11 5-176 0,-11-5 160 16,0 0 144-16,0 0 16 0,8 0 16 0,-8 0 0 0,0 0-32 0,0 0-16 16,0 0 0-16,0 0 0 0,0 0-288 0,0 0 160 15,0 0-160-15,0 0 128 0,0 0-128 0,0 0 0 16,0 0 144-16,0 0-144 0,0 0 0 0,0 0 0 15,0 0 0-15,0 0 0 0,-11 7 0 0,11-7 0 16,-14 7 0-16,3 0-128 0,11-7 128 0,-11 6 128 16,4 3-128-16,7-9 176 0,-10 10-176 0,2-3 0 15,1 1 0-15,7-8 0 0,-10 10 0 0,2 1 0 16,1-3 0-16,0 5 0 16,-4-2 0-16,1 3 0 0,-1-4 144 0,0 5-144 15,-3 0 0-15,0 5 0 0,3 2 0 0,-3-1 0 0,-3-2-160 0,2 5 160 16,-4-3-192-16,-1-3 192 0,3 3-144 0,-1-7 144 15,0 1 0-15,-1-1-144 0,1-3-160 16,0 1-16-16,0-1-16 0,4-1 0 16,0-1-2992-16,0 0-576 15,3 0-128-15</inkml:trace>
  <inkml:trace contextRef="#ctx0" brushRef="#br0" timeOffset="4827.96">13757 8118 5407 0,'0'0'480'0,"0"0"-480"0,0 0 0 0,0 0 0 15,0 0 3792-15,0 0 672 0,0 0 128 0,3 13 16 0,-3-13-3456 0,4 10-688 16,-4-10-144-16,0 0-16 15,0 0 16-15,3 11 16 0,-3-11 0 0,0 0 0 16,0 0 112-16,0 0 32 0,0 0 0 0,0 0 0 16,0 0-160-16,0 0-16 0,0 0-16 0,0 0 0 15,0 11 64-15,0-11 16 0,0 0 0 0,0 0 0 16,0 0 272-16,0 0 64 0,1 11 16 0,-1-11 0 16,6 14 112-16,-2-1 32 0,0-1 0 0,1 1 0 15,0 1-512-15,2 1-96 0,-3 0-32 0,1 5 0 0,-3 1-224 0,2 1 0 31,1-1 0-31,0 0 0 0,-3 3 0 0,0-1 0 0,1 0-192 0,-3-3 192 16,-3 1 0-16,-1-3 0 0,-3-1 192 0,3-1-48 31,1-1-592-31,1-1-128 0,-3-2-32 0,1-3 0 0,4-9-2288 0,-7 9-464 0</inkml:trace>
  <inkml:trace contextRef="#ctx0" brushRef="#br0" timeOffset="5136.56">13780 7927 26655 0,'14'7'2368'0,"-14"-7"-1888"0,9 7-480 0,-2 0 0 0,2-4 3296 0,-9-3 560 16,7 6 112-16,-7-6 32 0,5 8-2864 0,-5-8-576 16,4 13-112-16,-4-2-32 15,0-11-800-15,0 0-176 0,0 0-16 0,0 0-16 16,0 0-1424-16,0 0-288 0,0 0-48 0,0 0-13248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35:15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18178 8744 27695 0,'0'0'2464'0,"0"0"-1968"31,10 6-496-31,-10-6 0 0,9 4 1520 0,-9-4 208 16,0 0 32-16,7 7 16 0,-7-7-1504 0,0 0-272 15,6 7 0-15,-6-7-176 16,0 0-208-16,10 3-32 0,-10-3-16 0,0 0 0 0,7 0 432 0,-7 0 0 0,0 0 0 0,0 0 0 16,0 0 480-16,0 0 32 0,0 0 0 0,0 0 0 15,0 0 256-15,0 0 48 0,0 0 16 0,0 0 0 16,-7-10-32-16,-3 2 0 0,2 2 0 0,-6 2 0 0,2-3-160 0,-2 0-48 16,-4 0 0-16,2 0 0 0,-2 0-336 0,-3 0-64 15,-2-1 0-15,1 1-16 0,-6 0-176 0,3-4 0 16,1-1 0-16,2 3 0 0,-3-3 0 0,4 0 0 15,3 4 128-15,0-4-128 0,1 3 0 0,2 0 0 16,1 2 0-16,-3 0 0 0,2 2 0 0,-1-1 0 0,2 1 0 0,0 0 0 16,-4 1 0-16,4 1 0 15,-4 1 0-15,0 0 0 0,-1 4 0 0,1 0 0 0,-2-2 0 0,1 3 0 16,0-1 0-16,1 2 0 0,0 1 0 0,1 2 0 16,-1 0 0-1,3 0 0-15,-2 2 0 0,3 0 0 0,2-2 0 0,-1 5 0 16,-1-3 0-16,3 4 0 0,3-2 0 0,1 3 0 15,0-1 0-15,-3 0 0 0,6 3-144 0,0 0 144 0,-2 3-192 0,5 0 192 16,-5 1-224-16,5-1 64 0,1-2 16 0,0 1 0 16,1 0 144-16,2 3-208 0,0-3 80 0,1 3 128 15,3-3 0-15,-3 3 0 0,2 0 0 0,-1 1 0 16,2 1 0-16,-1 2 192 0,1 1-192 0,-3 1 192 16,4-2-192-16,-1 3-144 0,-1-3 144 0,2-3-208 0,2-3 208 0,-3 1 0 15,-3 0 0-15,-1-1 0 0,-3-2 0 0,-3 1 0 16,-1-3 0-16,-3 2 0 0,0-3 0 0,0 0 0 15,-4-3 0-15,0 0 0 0,-3 0 0 0,3 0 0 16,1-1 0-16,-1 0-144 0,-2 1 144 0,5-4 0 16,-2 1 0-16,2 2 0 0,3-3 0 0,-2 3 192 15,5 1-32-15,-2 0-16 0,1 3-144 0,3 0-144 16,3 1 144-16,-3-1-208 0,4 0 208 0,0 0 192 0,1 2-48 0,1 0 0 16,1-3-144-16,0 1 192 0,3-2-192 0,-3 1 192 15,0-1-192-15,0 1 128 0,1-1-128 0,2 0 128 16,-2-4 64-16,2 2 0 0,0-2 0 0,1 0 0 15,0 1 304 1,0-2 64-16,3 0 16 0,0-3 0 0,-3 0-224 0,0 2-32 16,-1-2-16-16,1 3 0 15,-1-3-176-15,-2-1-128 0,6-2 144 0,-3 1-144 0,2-1 0 0,-2 2 0 16,0-3-176-16,0 0 176 0,3 1-176 0,-2 1 176 16,1-1-128-16,-1-1 128 0,0-1 0 0,-1 1 0 15,0 0 0-15,-2-3 128 0,3-1-128 0,0 1 0 16,-1-1-176-16,-11 4 176 0,14-3 0 0,-3-4 0 0,3 3 0 0,0-3 160 15,0 0-160-15,0-3-224 0,1 2 48 0,3 1 16 16,3-3 160-16,0 2 0 0,4 1 0 0,3 0 0 16,-2-5 0-16,2 3 0 0,1-2 0 0,2 4 0 15,-6 0 0-15,2-2 0 0,-1 1 0 0,1 1 0 16,-2 1 0-16,-2-1-128 0,-2-4 128 0,2 4-128 0,-5 2 128 0,3-2 0 31,-3-2 0-31,3 0 0 0,-3 0-128 0,3-1 128 16,-3 1-128-16,3-2 128 0,1-2 0 0,-1 0 0 15,4 1 0-15,0 2 0 0,3-1 128 0,-3-3-128 0,4 0 160 0,-3-4-160 16,-1 0 0-16,2 1 128 0,-1 2-128 0,-4 1 0 16,2-4 128-16,1 4-128 0,-3 0 176 0,2 3-176 15,-5-2 192-15,2 5-192 0,0-3 192 0,-3 4-192 16,0 3 0-16,0 1 0 0,2-1 0 0,-5 1-192 0,3 3 192 0,0-3 0 16,2 3 0-16,-5 0 160 0,2-1 32 0,-2 1 16 15,1-3 0-15,-2-1 0 0,-2-1-208 16,1 3 176-16,-3-5-176 0,-4 3 160 15,1-3-160-15,0 1 0 0,0-1 0 0,0-1 0 16,-2-2 0-16,-3-1 0 0,3 0 0 0,-4 1 0 16,-1 10 0-16,-1-11 0 0,1 0 0 0,-5 1 0 0,3 1 144 0,-3-2-144 0,-2 2 160 0,2-1-160 15,-2 1 0-15,-2 0 0 0,3 0 0 0,-4 2 0 16,3 0 0-16,1 0 0 0,-1 0 0 0,0 0 0 16,-2 3 0-16,-3-3 0 0,1 0 0 0,-1 0 0 15,-4-1 0-15,1-2 0 0,1-4 0 0,0-4 0 16,0 1 0-16,-4-3 0 0,0 0-176 0,-3-4 176 0,-1 2-160 15,1-2 160 1,3-1 0-16,-3 0-144 0,-3 3 144 0,2-2 0 16,-3 0 0-16,4 5 0 0,-2 4 0 0,-2 1 0 15,4-2 0-15,-4 4 0 0,2 1 0 0,0 1 0 0,-2 2 0 0,4 1 0 16,-1 2 0-16,-2 1 0 0,2 1 0 16,1-1 176-16,0 1-176 0,-1-1 0 0,1 2 0 0,-1-3 0 0,-3 0 0 0,-3 3-144 15,-2-5 144-15,-2 2 0 0,-1-1-192 16,-5-1 64-16,-1-2 128 0,-5-1-208 0,-4-1 208 0,1-1 0 15,1 1 0-15,4 0 0 0,3 0 0 0,4 3 0 16,2-1 0-16,-2 5 0 16,6-3 0-16,-1 4 0 0,2 1 0 0,3 3 0 15,2 3 0-15,3 3 128 0,-1 1 0 0,4 6-128 16,2 5 0-16,-2 1-320 0,2 4 32 0,-3 5 16 31,1 3-1776-31,-1 1-368 0,-7-1-64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21:17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6882 4371 14159 0,'0'0'1264'0,"0"0"-1008"16,0 0-256-16,10 7 0 0,-2-3 896 0,2 0 144 0,1 2 32 0,-3-2 0 15,2 3-592-15,-3 0-112 0,0 0-32 0,-7-7 0 16,8 7 80-16,-8-7 16 0,6 11 0 0,-6-11 0 0,0 0 336 16,0 0 80-16,0 0 16 0,0 0 0 0,0 0 1024 0,0 0 208 15,0 0 32-15,4 7 16 0,-4-7-800 0,0 0-144 16,10 4-48-16,-3 3 0 15,1-3-336-15,2 3-80 0,-2-1-16 0,2 2 0 16,-3-1-128-16,1 0-16 0,5 0-16 0,-2 0 0 16,0 1 144-16,0 2 16 0,1-3 16 0,0 0 0 15,-1 1-240-15,0 2-48 0,-1-3-16 0,1 0 0 16,1 0-224-16,-3 0-32 0,-2 0-16 0,2-2 0 16,0 1 112-16,0 1 32 0,-9-7 0 0,11 6 0 15,1 2 32-15,-3 0 16 0,-9-8 0 0,10 10 0 0,1-3 96 0,-4 1 32 0,0 2 0 16,0-3 0-16,1 1-224 0,-1 2-64 0,3-3 0 0,-3 2 0 31,-7-9-48-31,8 9-16 0,2-2 0 0,0 0 0 0,1 0 96 16,-3 0 16-16,3 0 0 0,-1 2 0 0,0-3 0 0,1 1 0 15,3 2 0-15,-3 1 0 0,3-1-240 0,1 2 128 16,3 1-128-16,2 2 0 0,2 1 0 0,1 2 128 16,4-2-128-16,1 4 0 0,6 4 128 0,3 2 0 15,2-3-128-15,5 5 192 0,6 2-192 0,0-4 0 0,6 0 0 0,1 3 0 16,0-2 0-16,0 5 0 15,-2 1 0-15,2 7 0 0,3-3 160 0,0 5-160 0,4 1 160 0,0-1-160 16,4 3 0-16,-4-3 0 0,-2 4 0 0,0 1 0 16,0 3 0-16,-1-2 0 0,2 2 0 0,0 1-160 15,1-4 160-15,-4 2 0 0,-3-1 0 0,-4 2 128 0,-7-2-128 16,-3 5 0-16,0-2-128 0,-1 0 128 0,1-3 0 0,-4 4 0 16,0-3 0-16,0 3 0 0,0-3 0 0,0 3 0 15,0-1 0-15,-2-2 0 0,2 4 0 0,-3 1 0 16,-1 0 0-16,-3-1 0 0,4-1 0 0,-1 3 0 15,1 2 0-15,3-1-128 0,2-2 128 0,5 1 0 32,2 0 0-32,5 5 0 0,5 2 0 0,-1-1 0 15,-3-3 0-15,3 2 0 0,5-1-208 0,0-2-64 0,2 0-16 16,-2-3 0 0,-2-3-2144-16,0 3-448 0,-3-2-64 0,-3-2-32 0,-12-6-1136 0,-2-4-240 0,-3-7-32 0,-7-4-5120 15,-3-8-1024-15</inkml:trace>
  <inkml:trace contextRef="#ctx0" brushRef="#br0" timeOffset="1727.86">14302 3915 4895 0,'0'0'208'0,"0"0"48"0,-4-11-256 0,-1 0 0 0,0 1 0 0,5 10 0 16,0 0 176-16,-2-10-32 0,2 10 0 0,0 0 0 16,0 0 624-16,0 0 128 0,0 0 32 0,0 0 0 15,0 0-272-15,0 0-48 16,0 0-16-16,0 0 0 0,0 0 400 0,0 0 80 0,0 0 16 0,0 0 0 15,0 0-128-15,0 0 0 0,0 0-16 0,0 0 0 16,7 13-288-16,-2-6-48 0,-5-7-16 0,7 8 0 16,-1-2 64-16,1 2 16 0,2-1 0 0,-2 0 0 15,3 1 0-15,1 5 0 0,1-5 0 0,1 9 0 16,6 1-400-16,2 3-80 0,4 4 0 0,0 4-16 16,3-1-176-16,1 4 160 0,0 0-160 0,3 0 160 0,3 0-160 0,4 0 0 15,0 0 0-15,2 0 0 0,2 1 224 0,-1-1 16 16,-3-3 0-16,2-1 0 0,0-3-16 0,2-3 0 0,2 2 0 0,-2-5 0 15,0 1 128-15,3-2 32 0,0-3 0 0,4 2 0 16,0 1 96-16,-4 0 32 0,-2 3 0 0,-4 4 0 16,5 5-320-16,-2 2-48 0,-1 2-16 0,1 5 0 15,-4-2-128-15,-1 2 0 0,-4 1 144 0,-1-1-144 16,-3 0 0-16,-3-1-208 16,-4-6 16-16,0 1 16 0,-5 2 48 0,0-3 0 0,1 0 0 15,-3-2 0-15,-1-1 128 0,-1-1 0 0,0 0 0 0,0-6 0 16,-3-1 0-16,3 0 176 0,0-3-48 0,4 0 0 15,3 0 176-15,7 2 16 0,1 2 16 0,3-1 0 16,3-3-128-16,-1 3-16 0,0 0-16 0,3-2 0 16,2 2-176-16,0-3 160 0,-3 3-160 0,0 0 160 15,-1-1-160-15,0 3 0 0,-3 2-160 0,-3 3 160 16,-1-1-128-16,0-1 128 0,-3 1 0 0,0-4-144 16,-2-2 288-16,-5-3 64 0,-2 0 16 0,2-4 0 15,-2-1-32-15,1-1-16 0,1 0 0 0,-2 2 0 16,7-3 0-16,-2-3 0 0,4 2 0 0,0 0 0 15,0-3-176-15,0 4 192 0,3-4-192 0,-2 4 192 0,2-1-64 0,-3 2 0 16,0 2 0-16,-1 3 0 0,-2 2-128 0,-1 2-176 16,4 3 48-16,1 1 0 15,1 1 128-15,3 8 0 0,-2 6 0 0,4-1 0 16,0 0 0-16,0 5-208 0,0-3 16 0,4 3 16 16,-1 2 176-16,-2-2 0 0,-1 2 0 0,-1-1 0 15,-4-2 0-15,-2 0 176 0,-2 3-48 0,-2 2 0 16,2 2-128-16,-1-1 0 0,-3-2-160 0,0-2 160 15,-6-6 0-15,3 1 0 0,1-1 0 0,-2-4 160 0,2 1-160 0,-5-4-176 16,2 0 48-16,3-3 0 0,1 2 272 0,0 1 64 16,3 0 16-16,0 0 0 0,4-2-224 0,-3 2 0 15,1-5 0-15,-7 3 0 0,-6-1 192 0,1-4-48 16,0-1-16-16</inkml:trace>
  <inkml:trace contextRef="#ctx0" brushRef="#br0" timeOffset="3351.63">7704 9052 9663 0,'0'0'864'0,"0"0"-688"15,0 0-176-15,0 0 0 0,0 0 2560 0,9 6 496 0,-9-6 80 0,11 7 32 16,-1 0-1904-16,-3 2-384 15,1-2-80-15,2 0-16 0,1 2 208 0,3 3 32 16,-3-1 16-16,3 1 0 0,3 2-656 0,-2-1-144 16,3 1-32-16,3-2 0 0,0-1-16 0,0 3-16 15,1-5 0-15,1 4 0 16,0 1 208-16,-2 0 32 0,0 0 16 0,3 1 0 16,-1 3-96-16,-2 2-16 0,-3-2 0 0,3 0 0 0,4 3-144 0,-2 0-48 15,0 1 0-15,0 3 0 0,2-4-128 0,-3 1 0 0,5 3 0 16,-1 3 0-16,5 0 0 0,1-3 0 0,4 0 0 0,3 0 0 15,0 1 0-15,0-1 0 0,2 4 144 0,-4 2-144 16,0 1 0-16,-1 0 0 0,0 0 0 0,-1 4 0 16,0-4 0-16,-3 3 0 0,1-3 0 0,2 1 0 15,-3 2 0-15,4-3 0 0,3 3 0 0,-4-3 0 16,2-1-144-16,-5 0 144 0,0 1-160 0,0-3 160 16,-3 2 0-16,-1 1 0 0,-3 0 0 0,0 1 0 0,0 2 0 0,0 1 0 15,3 0 0-15,-3-1 160 0,-1 0-160 0,2 1 0 16,2-2 0-16,2 1 0 15,0-1 0-15,2-2 0 0,0 1 0 0,0-1 0 0,0 0 0 0,-2 0 0 16,2 0 0-16,-4 3 0 0,1 1 0 0,-4-3 0 16,0 2 0-16,-3 0 0 0,5 1 0 0,-2-2 0 15,0-1-160-15,0 3 160 0,0 1 0 0,5 2 0 0,2-5 0 0,3 3 160 32,-1-1-160-32,4 2 0 0,4-1 0 0,-2 2 0 15,-1 0 0-15,-1 0 0 0,-2 3 144 0,-1 3-144 16,1 1 0-16,-1 2-128 0,-1-4 0 0,0-1 0 0,0-1 128 0,4-3 0 15,-2 0 160-15,0-3-160 0,2-1 192 0,-1-2-48 16,2 2-16-16,0 0 0 0,-1 1-128 0,-6 0 0 16,0-1-192-16,-3-1 192 0,6 1 0 0,-3-1 240 15,0 3-16-15,0-4 0 0,0 2-224 0,1 3 128 0,-3-2-128 0,2-3 0 16,0-1 160-16,0 2-160 0,0-2 160 0,-1 1-160 16,1-3 176-16,-4 2-176 0,1-2 192 0,-4-2-192 15,3-1 176-15,-3 0-176 0,-5-1 160 0,1-4-160 16,3-1 320-16,-4 0-48 0,3 0 0 0,-2-1 0 15,-3 0-144-15,3 4-128 0,-3-5 192 0,3 2-192 0,-3 0 128 16,0-3-128-16,-3-1 0 0,-1-2 0 0,-3-1 160 0,-5-3-32 16,-6 0 0-16,-3-1 0 31,3-10-1120-31,0 0-224 0,-11 3-64 0,-3-3-13456 0</inkml:trace>
  <inkml:trace contextRef="#ctx0" brushRef="#br0" timeOffset="14681.98">13936 9532 40143 0,'0'0'1776'0,"-3"-9"368"0,3 9-1712 0,0 0-432 0,0 0 0 0,0 0 0 0,0 0 128 0,0 0-128 0,0 0 128 15,0 0-128-15,0 0 224 0,0 0-32 0,-4 16-16 0,2-2 0 16,2-14-176-16,5 13 0 16,-1-3 0-16,3 1 0 0,2-2 160 0,0 1 0 15,1-1 0-15,1 0 0 0,3-2 192 0,-3 2 32 16,3 0 16-16,-3 0 0 0,3-2-208 0,0 0-64 16,0 0 0-16,0 0 0 15,1-1 144-15,-1 1 32 0,1 3 0 0,-1-3 0 16,0 0-304-16,0 0 0 0,0 1 0 0,1 3 0 0,2 2 192 0,-2-2-32 0,4 3 0 0,0 0 0 15,-1 4-160-15,2 3 0 0,3-2 0 0,3 5 0 16,1 1 0-16,6 0 0 16,-1 3-192-16,7-2 192 0,4-1 0 0,4 6 0 15,3 1 0-15,2 0 0 0,-2 5-176 0,0-1 176 16,3 1-128-16,2 4 128 0,0 3 0 0,7 5 0 16,6 3 0-16,3 2 0 0,0 2 128 0,-2 2 128 0,2 4 0 15,-3 3 16-15,3 5-272 0,4 1 0 0,6 0 0 0,-1 3 0 16,-2 1 0-16,-4 3 0 0,-2-3 0 0,-2 8 0 15,1 5 448-15,-1-5-32 0,4-1 0 0,-6 3 0 16,-4 3 128-16,-1-3 32 0,-6 3 0 0,-3 0 0 16,-1 1-272-16,4 3-48 0,3 0-16 0,2 1 0 0,2-3-240 0,0-7 0 15,0-3 0-15,-3-8 0 0,2-11-304 0,3-5-48 0,3-6-16 0,7-8 0 16,2-4 368-16,1-8 0 0,2-4 0 0,-6-8 0 31,0-4 272-31,4-7 32 0,3-3 0 0,-3-1 0 16,-2-3 608-16,-9-3 128 0,-1 3 32 0,-6-3 0 0,-3 3-592 0,-5 3-112 0,-7-3-32 0,-13 7 0 31,-9 7-1632-31,-17 0-336 0</inkml:trace>
  <inkml:trace contextRef="#ctx0" brushRef="#br0" timeOffset="15620.33">13112 10447 12383 0,'-4'-12'544'0,"1"1"112"0,0 1-528 0,-1 0-128 0,-3-1 0 0,3 0 0 0,-3 0 7632 0,0 1 1504 31,0 2 288-31,3 1 64 0,4 7-7664 0,-6-10-1536 0,2 0-288 0,3 2 0 16,-2 1 0-16,3-2 0 0,0 2 0 0,0 7 0 0,0 0 144 0,0 0 128 15,3-5 32-15,-3 5 0 0,0 0 288 0,0 0 64 16,5-2 16-16,-5 2 0 0,13 0-368 0,-2 5-80 16,0 2-16-16,3-3 0 0,-3 0-80 15,3 2 0-15,3-1-128 0,-2 3 192 0,3 1-64 0,3-2-128 32,0 1 176-32,1 2-176 0,3 1 304 0,3 3-48 0,0 3-16 0,8 1 0 15,3 3-240-15,5 4 0 0,2 0 0 0,1 4 0 16,3 6 0-16,3 4 0 0,3-1 0 0,1 6 0 15,3 2 0-15,8 4-256 0,8 5 48 0,2-1 16 16,-3-1-128-16,-1 3 0 0,-2-2-16 0,-3 2 0 16,-2-2 336-16,0 6 0 0,1-1-144 0,0 4 144 0,-1 1 0 0,-7 4 0 0,-3 6 0 0,-7-3 0 31,1 0 0-31,-5 1 0 0,-3 0 0 0,-4-1 0 0,1-4 0 0,2 1 0 0,-3-4 0 0,0 0 0 16,4 0 0-16,-1 0 0 0,-3 0 0 0,2-2 0 15,-2 2 0-15,0-4 0 0,1 1 0 0,2-1 0 16,4 0 320-16,4-3 0 0,4-3 16 0,4-1 0 15,0 0 32-15,1-1 0 0,1-2 0 0,-3 0 0 16,0 2 80-16,4 2 32 0,6 1 0 0,2 0 0 16,4 2-256-16,-4 1-48 15,-2-1-16-15,-3-3 0 0,-7-2-160 0,-7-5 0 16,-4-1 0-16,-7-3 0 0,-3-4 0 0,-4 0 0 0,1 3 0 0,-4-6 0 31,-1-1-2080-31,-3-1-448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39:47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22084 6063 26655 0,'0'0'2368'0,"0"0"-1888"16,0 0-480-16,0 0 0 0,-8-7 1984 0,1-3 320 15,7 10 48-15,-7-8 16 0,7 8-1584 0,-7-10-304 16,7 10-64-16,0 0-16 0,-7-7-400 0,7 7 0 15,0 0 0-15,0 0 0 0,0 0 0 0,0 0 128 16,0 0-128-16,0 0 0 0,0 0 192 0,4 11-64 0,1 0 0 0,-5-11 0 0,7 13 560 0,-7-13 96 16,5 8 32-16,-5-8 0 0,0 0-336 15,0 0-64-15,0 0-16 0,0 0 0 0,0 0 0 0,0 0 0 16,0 0 0-16,0 0 0 16,0 0 208-16,-7-7 32 0,0-1 16 0,2-3 0 0,5 1-400 0,-2 0-64 15,2-1-32-15,2 3 0 0,-2-2 128 0,5-1 32 16,-3-1 0-16,5 3 0 0,5-2-80 0,-4-1-16 15,2 3 0-15,-1 0 0 0,4 1-224 0,1 2 144 0,0-1-144 0,3 0 128 32,-2 3 16-32,2 1 0 0,-5 3 0 0,2 0 0 15,3 0-144-15,-3 0 192 0,4 3-192 0,-4-1 192 16,-3 0-192-16,0 0 0 0,-11-2 144 0,10 5-144 16,-10-5 272-16,0 0-16 0,0 0 0 0,1 12 0 15,-1-12-256-15,-4 13 0 0,0-1 0 0,-2-3 0 0,6-9-160 0,-8 13 160 0,-3-1-160 0,1 1 160 16,0 0-144-16,2-2 144 0,8-11-128 0,-11 9 128 15,4 4 0-15,0-2 0 16,3 2 0-16,1-2 0 0,-1 3 0 0,1 0 0 0,-1 0 0 16,-3 1 128-16,0 0-128 0,-3 2 0 0,2 0-128 0,-2 1 128 15,-1 0 0-15,0 0 0 16,-3-1 0-16,0 2 176 0,0 2-176 0,-2 0 0 0,0-1 0 16,-2 1 0-16,-1 0 0 0,1-1-144 15,2 1 144-15,2-3-208 0,1 1 208 0,1-4 128 16,3 2 0-16,-1-3-128 0,4-3 0 0,1 3 0 15,3-3 0-15,2-11 0 0,2 11 128 0,-2-11-128 0,3 10 144 0,-3-10-144 0,7 11 144 0,4-1-144 16,0-5 128-16,3 2-128 0,2-1 160 0,0-2-160 31,3 0 192-31,-3-1-192 0,2 0 192 0,-4-2-192 0,2 2 192 0,-1-3-192 0,-2 0 160 0,-2 0-160 32,0-3 128-32,-1 3-128 0,1 0 128 0,-3 0-128 15,2-1 0-15,-3 1 128 0,1 0-128 0,-8 0 0 0,10-3 0 0,-10 3-176 16,10-3 176-16,1 2 0 0,0-3 0 0,-1 1 0 0,1-1 0 0,0-2 0 15,-1 2 128-15,2-3-128 0,2 0 160 0,3 3-32 0,-3-7-128 0,1 1 192 32,2-1-192-32,1-2 0 0,3 1 0 0,-1 0 0 15,1 0 0-15,-1 3 144 0,6-3-144 0,-4 1 128 0,2 0 32 16,-4 2 0-16,0 2 0 0,-3 2 0 0,-6 1-160 0,-1 1 160 16,-10 3-160-16,0 0 160 0,0 0-160 0,0 0 0 15,-3 14-192-15,-8 0 192 16,-10 2-1264-16,-7 2-128 0,-6 2-16 15</inkml:trace>
  <inkml:trace contextRef="#ctx0" brushRef="#br0" timeOffset="1564.25">22909 8245 14159 0,'0'0'1264'0,"0"0"-1008"0,0 0-256 0,0-8 0 0,0 8 3216 0,-3-11 608 16,3 11 112-16,0 0 32 0,0 0-2624 0,-4-10-512 0,4 10-96 0,0 0-32 15,0 0-560-15,0 0-144 16,0 0 0-16,0 0 0 0,0 0 240 0,0 0 16 0,0 0 0 15,0 0 0-15,0 0 384 0,0 0 64 0,-12 3 32 0,12-3 0 16,0 0-352-16,-9 11-80 0,9-11-16 0,-9 14 0 16,3 0-288-16,3 0 128 0,3 1-128 0,0 0 0 15,0 1 256-15,4-1-64 0,-1-1-16 0,1 4 0 16,-1-3 32-16,1 5 16 0,0-1 0 0,1 2 0 16,0 0 384-16,-1 2 80 0,-1 0 16 0,1 2 0 0,-1-2-352 0,-3 5-64 15,2-1-16-15,0 3 0 0,-2-1-80 0,0 2-32 16,0-2 0-16,-2-1 0 0,0-2-160 0,-1-1 0 15,1-1 0-15,0-2-176 0,-1-1 176 0,1-3 0 16,0-1 128-16,-2-6-128 0,4 0 0 0,0-11 0 0,0 0 0 16,0 0 0-16,0 0 304 0,0 0 32 0,0 0 16 0,0 0 0 31,0 0 368-31,0 0 80 0,6-14 16 0,-1-5 0 16,-1-6-336-16,-1-2-64 0,1-3-16 0,-1-5 0 15,1-4-240-15,-4-3-160 0,0 2 192 0,2-5-192 16,0 0 0-16,1 1 0 0,-3 1 0 0,0 4-192 0,2 0 192 0,0 1-144 15,-2 3 144-15,0 0-128 0,0 6 128 0,-2 1 0 16,0 2 0-16,-1 5 0 0,2 0 0 0,0 4 0 16,-1 2 128-16,2 1-128 0,0 3 0 0,-2 4 0 0,2 7-160 0,0 0 160 15,0 0 0-15,0 0 304 0,0 0-48 0,0 0 0 16,0 0-128-16,0 0-128 0,0 0 192 0,6 7-192 16,1 0 128-1,0 0-128-15,-2 4 0 0,0-2 0 0,-1 4 0 0,-2 0 0 16,3-2 0-16,-5 3 0 0,-4 0 0 0,1 4 0 15,-1-3 0-15,-3 6 0 0,0 0 0 0,0 0 0 16,-2 1 0-16,0 0 0 0,-1 2 0 0,1-2 0 16,0 2 0-16,-2-2 0 0,4-1 0 0,0-3 0 15,-3-1-160-15,3-2 160 0,0-3 0 0,7-12 0 16,-5 13 144-16,5-13-16 0,-3 14-128 0,3-14 0 16,0 0 0-16,0 0 0 0,0 0 0 0,0 0 144 0,0 0 0 0,0 0 0 15,0 0 64-15,0 0 16 0,10-7 0 0,-2-2 0 16,2 0-32-16,-4-3-16 0,1-1 0 0,0-1 0 15,2-4-48-15,-2-3 0 0,0 3 0 0,0-3 0 16,0-1-128-16,-3 2 0 0,3 1 0 0,-4-1 128 16,1 1-128-16,0 1 128 0,-1-2-128 0,1 5 128 0,-1-3-128 0,-1 4 0 15,3 0 0-15,-1 3 0 0,-1 1 0 0,-3 10 0 16,9-6 0-16,-9 6 0 0,0 0 0 0,9 5-144 16,2-1 144-16,-4 7-208 0,5 6 208 0,-3 8 0 15,-2 3 0-15,4 8-144 0,1 7 144 0,-5 3 0 0,1 4 0 0,2 3 0 16,-3 0-160-16,0 2 160 0,0-2-192 0,1-1 192 15,-1 0-160-15,-1 1 160 0,-2-6-128 0,-2 2 128 16,0-7 0-16,-4-3 0 0,0-3 0 0,-5-6 0 16,-4-5-176-16,-3-4 176 0,-4-5-208 0,-1-3-14384 31,-6-6-2880-31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43:25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23249 950 15599 0,'0'0'1392'0,"0"0"-1120"0,0 0-272 0,0 0 0 15,0 0 3136-15,0 0 560 0,0 0 112 0,6 7 32 16,1 0-1936-16,-3 0-384 0,3 0-80 0,1 0-16 16,2-3 464-16,0-2 96 0,1 1 0 0,0-3 16 15,3-2-464-15,-3 1-112 0,-1-3-16 0,1-1 0 32,3 1-1584-32,-3-1-320 0,0-1-64 0,3 1-16 0,-2 0 576 0,-1 1 176 0,-2-6 0 0,-2-1 0 15,0-3-176-15,-2-1 128 0,2-2-128 0,-5 1 128 16,-2-3-128-16,2 0 0 0,-2-1 0 0,-2 2-176 15,0-1 176-15,-3 2-128 0,3 2 128 0,-5 1-128 16,2 0 128-16,1 3 0 0,-3 1 0 0,0 2 0 0,7 8 0 16,-12-10 0-16,1 3 160 0,-3 0-160 0,-2-1 288 0,5-1-32 15,-1 1-16-15,-1-3 0 0,-5-3-240 0,-2 0 0 16,1-2 0-16,2 3 0 0,-4-6 0 0,0 1 0 0,2 2-192 0,-2-3 192 0,0 1-160 0,3 0 160 16,3 4-128-16,1 2 128 0,-3 1 0 0,3 2 304 15,1 2-48-15,6 2-16 0,7 5-240 0,-12-2 0 16,12 2-144-16,-13 0 144 15,13 0 0-15,-12 0 208 0,1 2-16 0,11-2 0 16,-11 2-192-16,1 1 144 0,10-3-144 0,-11 0 128 16,11 0-128-16,-12 2 0 0,1-2 0 0,11 0 0 15,0 0 0-15,-14 0 0 0,3-2 0 0,-1 2 0 16,12 0 0-16,-13-4 0 0,13 4 0 0,-14-3-176 0,2 1 176 0,-1-1 0 16,13 3 0-16,-14-2 0 0,0 2 0 15,0-2 0-15,0 2 0 0,14 0 0 16,-15 2 0-16,2 1 0 0,1 1 0 0,-2-2 0 15,0 0 0-15,-4 5 0 0,1-4 0 0,-2 1 0 16,-2-1 0-16,0 1-192 0,3-1 32 0,-6 3 0 16,2-1 160-16,-3 0 128 0,0 1-128 0,-1 1 176 15,1 0-176-15,0-2 0 0,-3 2 0 0,3-5-176 0,0 3 176 16,0-5 0-16,-3-5 0 0,3 0 0 0,0-4-160 0,1-2 160 16,2-1-192-16,0-2 192 0,-3-2-176 0,1 0 176 15,2 0-160-15,-2-2 160 0,4 4 0 0,1 0 0 16,4 6 0-16,-2 1 0 0,1 0 0 15,3 3 0-15,1 3 0 0,-2 1 160 0,3 2 32 0,0 2 16 16,1 2 0-16,-1 1 0 0,0-3 16 0,4 5 0 0,-3 0 0 16,1-2 0-16,0 0-16 0,2 0 0 0,0 0 0 0,-2 0 0 15,0-5-208-15,-1 0 0 0,2 1 0 0,-3 1 0 16,4 1 0-16,7-5 0 0,-13 4 176 0,13-4-176 16,-11 5 128-16,3 2-128 0,8-7 0 0,-10 7 0 15,2 0 224-15,8-7-64 0,-7 11-16 0,0 0 0 16,1-1 144-16,2 1 32 0,-3 1 0 0,3-1 0 0,0 3-160 15,1-5-32-15,-1 3 0 0,-2-1 0 0,2 0-128 0,0 3 128 16,1 0-128-16,-1 0 128 16,0 0-128-16,1 0 0 0,-4 1 144 0,3-1-144 15,-3 4 0-15,1-3 0 0,2 5 0 0,0-2 0 16,-3 1 0-16,3 2 0 0,-2 3 0 0,5-2 128 16,-2 2-128-16,0-2 192 0,2 1-64 0,-2 0 0 15,2-5-128-15,-2 3 0 0,0 0 0 0,3-1 0 16,0-2 0-16,0-1 128 0,0-1-128 0,0 0 128 0,3-2-128 15,-3-1 0-15,0-1 0 0,0-3 0 0,0-9 0 0,3 13 0 16,-2-3 0-16,2-1 0 0,-3-9 0 0,1 12 0 16,0-1 0-16,-1-11 0 0,5 14 0 0,2-3 0 15,-3-1 0-15,0 1 0 0,3-4 0 0,-1 4 0 0,2 0 0 16,-4 0 0-16,3-1 0 0,-1 0 0 16,-1 1 0-16,-2 0 128 15,-3-11-128-15,3 11 0 0,-2 3-128 0,2-4 128 16,-3-10 0-16,0 12 0 0,0-1 0 0,-3 2 0 15,2-5 0-15,1 4 0 0,0 0 0 0,0-4 0 0,0 2 0 16,0 1 0-16,0 1 0 0,0-1 0 0,1 1 0 0,2-1 0 0,-3-1 0 16,3 4 0-16,1 1 0 0,-1 1 0 0,-2 0 0 0,5 3 0 15,-2-1 0-15,0 3 128 0,3-1 0 0,-4 0 0 16,1 1-128 0,0 0 0-16,2 0 0 0,-1 0 0 0,1-2 0 0,-2 1 0 15,-1-2 0-15,1 0 0 0,0 0 128 0,0-1-128 16,2 1 128-16,1-3-128 0,-3 2 0 0,3 1 0 15,0-3 0-15,0 2 0 0,0-2 0 0,1 2 0 16,2 1 0-16,-3-2 0 0,4 0 0 0,-4 2 0 16,3 3 0-16,-2-5 0 0,2 0 0 0,-3 0 0 15,0 0 0-15,-1 3 128 0,-1-6-128 0,-1 3 0 0,-1-2 0 0,-1 0 0 0,0-5 0 0,1 3 0 16,1-1 0-16,-2-4 0 0,1 1 0 0,-1 0 0 31,-2-8 0-31,2 13-128 0,0-2 128 0,1-1 0 0,1 0 0 16,-1 1 128-16,1-3-128 0,-4-8 0 0,5 10 0 0,-5-10-128 15,4 10 128-15,1-2 0 0,0-1 0 0,-5-7 0 16,7 10 0-16,-1-3 0 0,-6-7 0 0,7 11 128 16,2 0-128-16,-2-3 0 0,0 5 0 0,0-5 0 0,0 2 0 0,0-3 0 0,-3 0 0 0,1 1 0 15,2 2 0-15,-2-3 0 0,2 1 0 16,-3-1 0-16,3-1 0 0,0 1 0 0,0-1 0 0,0 1 0 16,1-2 0-16,2 2 0 0,-2 0 0 0,2 0 0 31,1 1 0-31,-1-1 0 0,-3 2 0 0,1-1-192 0,3 0 192 15,2-1 0-15,1 0 0 0,-3 0 0 0,0 0 0 0,-1 0-128 0,1-1 128 0,0 1-128 16,-1 1 128-16,-3 1 144 0,1-1-16 0,-8-8-128 16,11 8 0-16,-1 1 0 15,-10-9-160-15,8 9 160 0,-8-9-128 0,13 6 128 0,-2 0 0 16,-11-6 0 0,14 6 0-16,-3-3 0 0,-11-3 0 0,11 6 0 0,3-1 0 15,-4 1 0-15,1 0 0 0,0-4 0 0,3 3 0 0,-2-1 0 16,1 0 0-16,1 1 0 0,0 0 0 0,2-4 0 0,-2 2 0 0,0 0 0 0,0-3 0 15,-3 0 0-15,3 0 0 16,1-5 0-16,2 3 0 0,-3-5 0 0,-2-3-144 0,5 2 144 16,1-4-352-16,-1-2 32 0,-2-2 16 0,2-2 0 15,5 0 304-15,-1-1-192 0,0-4 192 0,-3 3-160 16,3-3 160-16,-2 3-208 0,0 3 80 0,-3-1 128 16,-2 4 0-16,0 0 0 0,2 3 0 0,-3 0 0 15,-1 1 0-15,-1 0 0 0,1 2 144 0,-1 1-16 16,-2-3-128-16,1 2 0 0,4-2 0 0,-6 2 0 15,2-3 0-15,-2 1-128 0,2-5 128 0,0 1-192 16,-2-4 192-16,2 1-208 0,1-4 80 0,0-1 128 16,3-8-320-16,0-2 64 0,4-3 16 0,0-4 0 0,3-7 240 15,-3 0 0-15,-1 3 0 0,1 1 0 0,0 5 0 0,-3-1-144 0,-2 2 16 0,-2 1 0 16,3-1 128-16,-3 0 0 0,3-3-144 0,-3-3 144 16,0-1 0-16,-1-5 0 0,-1 2 0 0,-2-3 0 15,2 2 0-15,-5 1 0 16,3 3-224-16,-4-3 80 15,1 0-16-15,-1 0 0 0,-1-2 0 0,0-3 0 0,0-1 160 0,1-1-128 16,-1 3 128-16,3 1-128 0,-3 5 128 0,3 9 0 16,-3 4 0-16,0 8 0 0,1 3 128 0,-1 5-128 15,-2 2 128-15,0 5-128 0,0 8 0 0,0 0 144 16,0 0-144-16,0 0 0 16,0 0-224-16,0 0-160 0,0 0-16 0,-9 11-16 15,-3 0-2000-15,1-1-400 0,1 0-64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44:02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19756 6716 8287 0,'0'0'736'0,"0"0"-592"0,0 0-144 0,3 11 0 16,-3-11 2816-16,0 0 544 0,-7 10 96 0,7-10 32 15,-11 10-2784-15,11-10-576 0,0 0-128 0,0 0 0 0,-10 4 0 0,10-4 0 31,0 0-160-31,0 0 160 0,0 0 272 0,0 0 160 16,0 0 16-16,0 0 16 0,0 0 416 0,0 0 80 16,10 0 0-16,-2 3 16 0,2-3 48 0,1 4 16 15,-1 3 0-15,1 0 0 0,-3 0-656 0,2 1-128 0,-3 2-16 0,1 1-16 16,-2 3-224-16,1-3 0 0,-2 3 0 0,1 0 0 16,-2 2 0-16,0 0 0 0,2-2 0 0,-2-1 0 15,-1 1 0-15,1 0 0 0,-1 0 0 0,1 0 144 16,0-1-144-16,0 1 0 0,2-1 0 0,1 1 0 15,0-2 0-15,1 2 0 0,2 2 144 0,1-2-144 16,-3 4 0-16,2-3 0 0,0 2 0 0,-6-2 0 16,-1 3 0-16,1 2 0 0,0-1 0 0,-1 2 0 15,1 0 0-15,3 0 0 0,-3-1 0 0,2-1 0 0,2-1 0 0,-1 0 0 16,0-1 0-16,0-2 0 0,2 1 0 0,0-4 0 0,1 1 0 0,-1 1 176 16,0 0-176-16,2 2 160 0,1-2-160 0,-3-1 160 15,2 1 80-15,1 0 16 0,2 0 0 0,0 0 0 16,-1 1-256-16,1 3 0 0,2-1 0 0,-2 1 0 15,1 3 0-15,3-3 0 0,2 0 0 0,-2 0 0 16,0 2 0-16,3-1 0 16,-3-2 0-16,0 1 0 0,-1-3 0 0,1 2 176 15,0-3-176-15,0 0 160 0,-3 1 16 0,2 2 0 16,-3-6 0-16,0 3 0 0,-1-3-176 0,-1 3 0 16,-5-3 0-16,2-1 0 0,0 1 0 0,2 0 0 0,-2-1 0 0,-2-2 0 15,0 2 0-15,-2-3 0 0,-5-7 0 16,7 7 0-16,0 2 0 0,-7-9 0 15,11 7 0-15,-11-7 0 0,7 6 0 0,-7-6 0 0,7 12 0 0,-5-1 0 16,1 1-192-16,-2-1 192 0,0 1-192 0,-1 2 192 16,2-3 0-16,0 4 0 0,-2 2 0 0,0 1 0 15,0 0 0-15,0-1 192 0,2 1-192 0,-2-1 192 0,0 2-192 16,0 1-256-16,-2-1 64 0,2 2 16 0,0 1 176 0,-2 3-160 16,-1 2 160-16,-1 2-160 0,0-1 160 0,-1-1 0 15,0 0 160-15,-2 1-160 16,0 0 0-16,1 3 0 0,-1 2 0 0,0 3-160 0,0 4 160 15,0-4 0-15,3 3-144 0,1-6 144 0,-1-1 0 0,1 2 0 16,-1-2 160-16,1 1-160 0,1 2 128 0,0-3-128 16,2-3 0-16,0 2 0 15,0-2 0-15,-2 3 0 0,-1-2 0 0,-3-2 0 16,1-2 0-16,-4 0 0 0,-1 0-192 0,-1-6 48 16,-3 0 144-16,-1-2-160 0</inkml:trace>
  <inkml:trace contextRef="#ctx0" brushRef="#br0" timeOffset="748.61">20109 9192 19455 0,'0'0'1728'0,"9"2"-1376"0,2 3-352 0,-11-5 0 0,12 1 2288 0,-3 2 384 15,-9-3 80-15,13 3 0 0,-1 1-2176 16,0-2-432 0,-1 3-144-16,-11-5 0 0,11 2 0 0,0 3 0 15,2-5 0-15,-5 2 0 0,2 3 0 0,1-5 0 16,-4 1 0-16,-7-1 0 0,10 3 320 0,-3 0-32 15,-7-3 0-15,0 0 0 0,8 0-32 0,-8 0-16 16,7 4 0-16,-7-4 0 0,10 3-240 0,-5 1 176 16,5 0-176-16,-3 0 160 0,0 2-160 0,0-5 0 15,4-1 144-15,-1 3-144 0,-2-3 560 0,-1 3 32 16,0-3 16-16,3 0 0 0,-3 0-272 0,-2 0-48 0,-5 0-16 0,10 0 0 16,1 0 240-16,2-3 32 0,2-1 16 0,1-3 0 0,3-4-96 0,-4-2-16 15,2 2 0-15,3-3 0 0,3-1 384 0,2-4 64 16,1 1 0-16,1 2 16 0,5-3 32 0,1-1 0 15,-1 1 0-15,4-1 0 0,3-3-208 0,0 2-32 16,0-4-16-16,0 0 0 16,0 0-160-16,-3 0-16 0,-4 1-16 0,0 2 0 15,0 0-320-15,1 2-176 0,-4 2 192 0,-1 4-192 16,-6 3 0-16,3 7-320 0,0 0 32 0,3 5 16 16,0 3-2032-16,1 3-416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44:44.6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17142 10634 1311 0,'0'0'0'0,"0"0"128"0,0 0-128 0,0 0 0 0,0 0 0 0,0 0 0 15,0 0 5120-15,0 0 992 0,0 0 208 0,0 0 32 16,0 0-4688-16,4 8-928 0,-4-8-192 0,4 14-32 0,-1-4-256 0,-3-10-32 16,2 11-16-16,0 0 0 0,-2-11 592 0,5 14 112 15,-5-14 32-15,5 10 0 0,-1-1-32 0,-4-9 0 16,0 0 0-16,0 0 0 16,0 0 384-16,7 8 80 0,-7-8 16 0,0 0 0 15,0 0-496-15,11 5-112 0,-11-5-16 0,0 0 0 16,0 0-320-16,0 0-80 0,0 0-16 0,0 0 0 15,0 0-96-15,0 0-32 0,0 0 0 0,0 0 0 16,10 5-64-16,-10-5-16 0,0 0 0 0,0 0 0 16,0 0-144-16,0 0 0 0,0 0 0 0,0 0 0 15,0 0 0-15,0 0 0 0,4 9 144 0,-4-9-144 16,0 0 336-16,0 0 0 0,7 7 0 0,-7-7 0 16,0 0-16-16,9 6-16 0,-9-6 0 0,0 0 0 0,9 3 48 0,-9-3 16 15,14 0 0-15,-14 0 0 0,14-3-112 0,0 2 0 16,2 1-16-16,-7-3 0 0,7 3 16 0,-2 0 0 0,4 0 0 0,-1 3 0 15,1-1 48-15,0 2 16 0,3-2 0 16,-2 1 0-16,5 1-112 0,1-1-16 0,0-3 0 0,3 0 0 16,-2 0-64-16,2-3 0 0,0 1-128 0,-1 2 192 15,3-2-192-15,-5 0 0 0,-2-1 0 0,0 1 0 16,3-1 160-16,0 2-160 0,1 1 160 0,-1-3-160 16,2 3 208-16,-3 0-48 0,3 0-16 0,-3 3 0 0,3-2-144 0,1 2 192 15,3-1-192-15,-4-2 192 0,1 2-192 0,-4-1 192 16,1 3-192-16,-1-2 192 0,2 1-192 0,-4-3 0 15,0 0 0-15,-3 2 0 0,1-2 0 0,3 0 0 0,-2 0 0 16,3 0 0-16,0 0 0 0,0-2 0 0,3-3 0 0,-3-2 0 16,4 1 0-16,2-1 128 0,1-5-128 0,2 1 0 31,0-1 176-31,1-1-48 0,2 1-128 0,2-1 192 16,-6 3-192-16,1-1 0 0,-4 0 128 0,1 1-128 0,-3 3 0 15,1 0 0-15,3 3 0 0,-4-1 0 0,1 3 0 0,-1-1 0 16,-1 2 128-16,-2 1-128 0,1 0 0 0,1 0 0 0,1-1 0 15,-3 1 0-15,3 1 160 0,-2-1-160 0,-1 0 160 16,2-3-160-16,-5 0 0 0,-1 2 0 0,0 0 0 0,-3-1 0 16,-4-1 0-16,1 2 0 15,0-2 0-15,2-1 0 0,-3 1 0 0,1 1 0 0,4 0 0 0,0 2 0 16,-1-3 0-16,0 2 0 0,0 1 0 0,-1 0 0 31,-1 0 128-31,0 0-128 0,2-1 0 0,0 1 0 16,1-2 0-16,2 2 0 0,-1 0 0 0,0-3 0 0,4 2 192 0,-5 0-64 15,2-1-128-15,3-2 192 0,-2 1-192 0,3-4 128 16,-1 3-128-16,-2-1 0 0,-1 0 0 0,-3 1 128 0,-1 0-128 0,-2 1 0 16,2-1 0-16,1 1 0 15,0 2 0-15,-4-1 0 0,4 1 0 0,0-3 0 16,1 1 0-16,-1-1 0 0,0 1 0 0,-1 3 0 0,1-3 0 0,-4 2 0 16,1 1 0-16,-1 0 0 0,3 0 144 0,-2 1-144 15,2 2 0-15,-3-2 0 16,4 1 128-16,-4-1-128 0,1 2 0 0,-4-2 0 15,3 1 0-15,-4-1 0 0,2-1 0 0,1 0 0 0,-5 3 0 16,2-3 0-16,-3 1 0 0,-7-1 0 0,11 0 0 0,-4 0 0 0,-7 0 0 0,0 0 0 16,0 0-176-16,0 0 176 0,0 0 0 0,0 0 0 15,0 0 0-15,0 0 0 0,0 0-384 0,-4-8 0 16,-2-3 0-16,-2-3 0 16,-3 0-976-16,-6-3-192 0,-4-1-48 0</inkml:trace>
  <inkml:trace contextRef="#ctx0" brushRef="#br0" timeOffset="3637.82">12762 7196 6959 0,'0'0'624'0,"0"0"-496"0,0 0-128 0,0 0 0 15,0 0 1136-15,0 0 208 16,0 0 32-16,0 0 16 16,0 0 736-16,0 0 160 0,0 0 16 0,0 0 16 15,0 0-848-15,0 0-192 0,0 0-16 0,0 0-16 16,0 0-352-16,0 0-64 0,0 0 0 0,0 0-16 0,0 0 0 0,0 0 0 0,0 0 0 0,0 0 0 31,-6 11 96-31,6-11 32 0,0 0 0 0,0 0 0 16,-1 14-464-16,1-14-96 0,0 0 0 0,0 0-16 0,-7 11-224 15,7-11-144-15,0 0 192 0,0 0-192 0,0 0 256 0,-11 7-64 16,11-7-16-16,0 0 0 0,0 0-176 0,0 0 0 16,0 0 0-16,0 0 0 0,0 0 208 0,-10 8-32 15,10-8-16-15,0 0 0 0,0 0-16 0,0 0 0 16,-10 10 0-16,10-10 0 0,0 0-144 0,-7 11 0 0,7-11 0 0,-8 10 128 16,8-10-128-16,0 0 0 0,0 0 0 0,-7 14 0 15,-3-3-144-15,10-11 144 0,-11 11-192 0,3-2 192 16,8-9-144-16,-13 12 144 0,5-1 0 0,-3-1-144 15,4 1 144-15,-3 0 0 0,2 0 0 0,-5 2 0 16,1-2 0-16,-2 0 0 0,0 3 160 0,0-1-160 0,3 1 0 16,-3 2 0-1,0-2-128-15,-2 5 128 0,2-4-144 0,-4 3 144 16,2 1 0-16,0 0-144 0,0-1 144 0,0 3 0 0,-3-2 0 0,1 2 0 16,-1-3 0-16,1 2 0 0,-4-2 160 0,1 0-160 0,0 0 0 0,-1 0 0 0,1-1-128 15,0 1 128-15,-1-4 0 0,2 4 0 0,5 0 0 0,-2-1 0 16,-1 0 0-16,0-2 0 0,0 0 0 0,2 1 0 31,-3 0 0-31,-1-2 0 0,0 0 0 0,1 2 0 0,-2 0 0 0,3 2 0 16,-3-2 0-16,3 0 0 15,-3 0 0-15,3 0 0 0,0-2 0 0,-3 5 0 0,6-6 0 0,-2 6 0 16,-1-5 0-16,0 1 0 0,1-1 0 0,-1 1 0 16,0 2 0-16,0-2 0 0,0 2 0 0,0 1 0 15,1-3 0-15,2 2 0 0,-2 0-128 0,-1 1 128 16,0-4 0-16,-1 1 0 0,-1 1 0 0,1 0 0 0,-1-2 0 0,1 2 0 31,-2-3 0-31,3 1 0 0,4-4 0 0,-4 1 0 0,0-2 0 16,4 0 0-16,-2 1 0 0,3 1 0 0,-1-2 0 0,1 0 0 15,5 0 0-15,1-1 0 0,0 1 0 0,-3 0 144 16,5 2-144-16,-2-2 192 0,0 1-192 0,-4-3 0 16,4 1-160-16,-3-1 160 0,-1-2 0 0,0 1 0 15,-2 1 0-15,2-1 0 0,3-5 0 0,-5 2 0 16,5 0 0-16,-3 1 0 0,11-4 0 0,-13 3 0 0,13-3 0 0,-11 4 0 15,11-4 0-15,-11 1 0 0,11-1 0 0,0 0 0 16,0 0 128-16,-11 7-128 0,11-7 192 0,0 0-192 16,0 0 192-16,-7 13-192 0,7-13 192 0,-3 11-192 15,1 0 320-15,2-11-32 0,0 11-16 0,2 0 0 16,1-1-112-16,-3-10-32 0,2 10 0 0,-2-10 0 0,5 11-128 0,-5-11 0 16,0 14 0-16,0-14 0 0,0 11 0 0,0-11 160 15,-3 11-32-15,3-11-128 0,-3 14 0 0,-1-4-192 16,4-10 0-16,-4 11 0 0,-1 0 192 0,5-11 0 15,-9 7 0-15,9-7 0 0,-10 8 0 0,10-8 0 16,-11 7 0-16,11-7 0 0,-11 6-176 0,11-6 176 16,-14 4-192-16,14-4 192 15,0 0 0-15,0 0 0 0,0 0 0 0,-11 0 144 16,11 0-144-16,-14 0 0 0,14 0 0 0,0 0 0 16,-14-3 0-16,14 3 0 0,0 0-160 0,-11-1 160 0,11 1 0 0,0 0 0 15,0 0 0-15,-12 0 0 0,12 0 0 0,0 0 128 16,0 0 16-16,0 0 0 0,0 0-144 0,0 0 128 15,0 0-128-15,0 0 128 0,0 0 80 0,0 0 16 16,0 0 0-16,0 0 0 0,3-7 128 0,3 0 32 0,1 0 0 16,0-3 0-16,2 2 176 0,3-3 32 0,-3-2 16 0,2 2 0 15,1-3-32-15,2-1 0 0,0-3 0 0,-1-2 0 16,3 1-272-16,-2 1-64 0,0-1-16 0,0 3 0 0,-3-2-224 16,3 1 0-16,0 2 0 0,1-4 0 0,2 5 0 0,1 1 0 15,1-4 176-15,2 1-176 0,3-2 0 0,-2 0 0 16,3-3 0-16,3 3 0 0,-3-5 224 0,5 0-16 15,0-2 0-15,-3 0 0 0,3 0-208 0,-4 0 0 32,-1-3 0-32,0-1 0 0,3-3 192 0,-2 0-48 15,-2 0-16-15,1 4 0 0,3-2-128 0,-3 4 0 16,0 2 0-16,1 5 0 0,1 1 0 0,2 2 0 16,-1 2 0-16,1 3 0 0,1-3 0 0,-3 5 0 0,3 0 0 0,-2-1 0 15,-3 2 0-15,-2 0 0 0,3-1 0 0,-8 0 0 16,0 0 0-16,-4-2 0 0,4 1 0 0,-4 1 0 15,-2-4 0-15,1 2 0 0,-2 1 0 0,0-4 128 16,-1 0-128-16,1 0-144 0,-4-1 144 0,4 1-208 0,-1 0 208 0,-3 3 0 16,1-3 0-16,-1 4 0 0,0 2 0 15,-3-2 0-15,-4 10-160 0,6-8 160 0,-5-3 0 0,-1 11-144 16,0 0 144-16,3-10 0 0,-3 10 0 0,0 0-128 0,-3-7 128 16,3 7 0-16,0 0-192 0,-4-8 32 0,4 8 0 0,-7-6 0 15,7 6-112-15,-11-4-32 0,11 4 0 0,-14-4 0 16,3 1 304-16,11 3-192 0,-14 0 192 0,3 3-160 15,11-3 160-15,-14 4-208 0,0-3 80 0,-1 5 128 16,1-3-288-16,0 2 64 0,14-5 16 0,-17 7 0 16,-1-1 208-16,0 1 0 15,0 0-160-15,0 1 160 0,-3 3-144 0,0 0 144 16,0-1-192-16,-1 1 192 0,-1 2-144 0,0-1 144 0,-3 1 0 16,4-1-144-16,-3 2 144 0,1 3 0 0,2-3 0 0,-2 4 0 15,3 0-144-15,2 0 0 0,-2-2 0 0,-1 0 0 0,2-2 144 0,1 2 0 16,-1-2 0-16,1 2 0 0,1-2 0 0,4 4 0 15,0 0 0-15,-3-2 0 16,2 3 0-16,-4 1-128 0,-1-2 128 0,-1 1-192 16,0 1 192-16,-2-1 0 0,0 1 0 0,-2 1 0 15,0 0 0-15,-2-3 0 0,3-1-144 0,2-1 144 16,-3 4 0-16,1-5 0 0,2 3 0 0,-3 0 0 16,1 2 0-16,2-5 0 0,-3 2-128 0,0 1 128 15,0 0 0-15,1 0 0 0,2-2-144 0,-4 0 144 0,3-2-128 0,-2 0 128 16,-2-1-192-16,2 2 192 0,4 0 0 0,-2-1 0 0,0 5 0 0,2-1 0 15,-1 3 0-15,4-3 0 0,4 3 128 0,-3-1-128 16,6 3 0-16,0-2 0 0,1-2 0 0,2 2 0 16,1-1 128-16,0-1-128 0,3 2 0 0,-2 0 0 31,5 0 128-31,-5 1-128 0,5-4 0 0,-2 0 144 16,-1 0-144-16,0-1 0 0,1-1 0 0,-1-3 128 15,-2 1-128-15,2-4 192 0,4-10-192 0,-7 9 192 0,7-9-192 0,0 0 0 16,-7 9 144-16,7-9-144 0,0 0 0 0,0 0 0 15,0 0 0-15,0 0 0 0,0 0 176 0,0 0-48 0,-8 0 0 0,8 0 0 16,0 0-128-16,0 0 0 16,0 0 0-16,0 0 0 0,0 0 0 0,0 0 192 0,0 0-192 0,0 0 192 15,0 0-192-15,0 0 0 0,0 0 144 0,0 0-144 16,0 0 0-16,0 0 0 0,0 0 0 0,0 0 0 31,0 0-640-31,0 0-208 0</inkml:trace>
  <inkml:trace contextRef="#ctx0" brushRef="#br1" timeOffset="10403.57">11072 9275 37951 0,'0'0'1680'0,"0"0"352"0,0 0-1632 0,0 0-400 0,-12-1 0 0,-2 2 0 0,-1 1 0 0,-1 2 0 0,4 3 0 0,1-3 0 31,-3 0-160-31,2 3-64 0,1 3-16 0,4-2 0 31,7-8-736-31,-7 13-160 0,3-1-16 0,4-12-16 0,0 0 784 0,2 14 176 0,5-1 16 0,-2-2 16 16,4 0 1488-16,-3-3 288 0,1 1 64 0,0-1 16 16,-7-8-464-16,7 11-80 0,0-5-32 0,0 1 0 0,0 0-640 0,-1 1-128 15,1-4-16-15,0 3-16 0,-2 0-96 0,2 3-16 16,-2 3 0-16,-1-1 0 0,5 2-192 0,0 1-256 15,2 2 48-15,2 3 16 0,-2 3 192 0,7 2 0 16,-1 1 0-16,8 1 0 0,1 0 0 0,9 1 0 0,4 0 0 16,1 1 0-16,5 2 0 0,-2 1 0 0,3 4 0 0,-5 0 0 15,-2-1 736-15,0 1 192 0,-4-1 32 0,1 3 16 16,0-1-1408-16,-1 2-272 16,0-2-64-16,-3 2-16 15,-3-6 624-15,-1 5 160 0,-3-4 0 0,-3 0 0 0,-1-6 0 0,-3 0 0 16,-1-3 0-16,-4-3 0 0,-1-1 560 0,-3-3 144 15,0-3 16-15,-2-1 16 16,0-2-1616-16,2-3-320 0,-2-2-64 0,-7-7-16 0,7 7 1024 0,-7-7 256 16,7 0 0-16,-7 0 0 0,0 0 192 0,0 0 144 15,0 0 32-15,0-10 0 0,-5-1 112 0,0 0 32 0,-4-4 0 0,-4-2 0 16,-6-5-512-16,-1 1 0 0,-10-4-128 0,2 0 128 16,-4-3 0-16,-4-3 0 0,1-2 0 0,-1-4 0 15,1 0-160-15,-1-4 160 0,-6 0-128 0,-1-3 128 16,0 1 0-16,-3-6 0 0,-9 2 0 0,-2-2 0 15,-3 3-208-15,3 2 32 0,4-5 16 0,6 3 0 0,5 1 160 0,-1 3 144 16,5 3-16-16,0 3-128 0,-4-1 0 0,3 5 0 16,0 2-160-16,3 5 160 15,1 0-160-15,3 7 160 0,3 4 0 0,4 3-144 0,1-2 144 16,6 6 0-16,4 2 0 0,6 2 128 0,8 3-128 0,0 0 0 16,0 0 0-16,0 0 0 0,0 0 0 0,7 8 192 15,7-2-64-15,4 2 0 16,3 2-128-16,4 1-160 0,0 0 160 0,0 2-208 15,0 1 208-15,2 1 208 0,-1-1-32 0,1 0-16 0,0 0-160 16,-1 4 0-16,-3 0 0 0,2 0 0 0,0 3 0 16,0 0 0-16,1 4 144 0,-4 0-144 0,6 0 0 0,4 1 0 15,3 1 0-15,5 3 0 16,6 2-208-16,2 1 32 0,0 6 16 0,2 6 0 16,-4-2 624-16,2 4 128 0,1 4 32 0,-3 4 0 15,1 0-1392-15,9 0-288 0,8 0-48 0,4 1-16 0,3 1 800 0,-2 0 144 0,-8 0 48 0,-5 0 0 16,-6 0 128-16,3-2 0 0,-1 0 0 0,0-3 0 15,4-3 0-15,-6-3 0 16,-2-6-144-16,-5 2 144 0,-1-3 0 0,-10 0 0 0,-3-6 0 16,-4-2 0-16,-1-3 0 0,-6-6-304 0,-4-6 48 15,-4-4 16-15,-2-8 240 0,-8-4 0 0,0 0 0 0,0 0 0 0,0-9 0 0,-3-5-176 32,-4-5 176-32,-4-3-160 15,-3-3-208-15,-4-7-32 0,-4-4-16 0,-6-2 0 0,-1 2 240 16,-3-3 176-16,-6 3-208 0,0-2 80 0,-6-2 128 0,3 1-128 0,0-3 128 0,2 1-128 0,2 0-16 0,1 0 0 15,-6-3 0-15,-1 0 0 0,-4 0 272 0,-2 2 48 16,-8-1 16-16,-3 1 0 16,-4 6-192-16,6-3-272 0,8-2 64 0,7 2 16 0,4 0 192 0,0 4 0 0,4 0 0 0,3 6 0 15,6 0 0-15,0 5 0 0,7 3 0 16,-1 3 0 0,6 3-176-16,1 4 176 0,4 4-192 0,9 7 192 15,0 0 0-15,0 0 0 0,0 0 128 0,0 0-16912 16</inkml:trace>
  <inkml:trace contextRef="#ctx0" brushRef="#br1" timeOffset="11836.87">21185 10729 20959 0,'0'0'1856'0,"0"0"-1472"15,0 0-384-15,0 0 0 0,-11-4 2560 0,-2 0 448 16,2-3 96-16,-2 0 16 0,4-2-1936 0,-3-1-384 15,5 1-80-15,0-2-16 0,1 2 0 0,-1-2-16 16,2 3 0-16,-2-1 0 0,3 2-48 0,4 7-16 16,-3-8 0-16,3 8 0 0,2-10-144 0,-2 10-32 0,3-7 0 0,-3 7 0 15,7-7 256-15,-7 7 64 0,7-4 0 0,-7 4 0 16,7-5 0-16,1 3 0 0,2-1 0 0,-10 3 0 0,9-2-400 0,-9 2-80 31,9-2-16-31,1-1 0 0,-10 3-272 0,6-1 128 0,-6 1-128 0,9-1 0 16,-9 1 144-16,0 0-144 15,11-2 0-15,-11 2 144 0,13-4-144 0,-13 4 0 0,11-3 0 0,-11 3 128 0,11-3-128 0,-1 2 0 16,-10 1 144-16,14 0-144 16,-2-3 128-16,1 2-128 0,-1 1 128 0,2 0-128 0,-1 0 0 0,2 0 144 15,3 0-144-15,3 0 0 0,-3 1 224 0,4 2-64 16,5-3-16-16,-2 4 0 0,4-1-144 0,1 1 0 16,4-2 0-16,-1 3 0 0,3 2 0 0,-1 4 0 15,-3-2 0-15,0 3 0 16,0-1 0-16,0-1 0 0,0 1 0 0,0 0 0 15,4-2 256-15,3 1 0 0,0-4 16 0,0 4 0 16,0-3 0-16,0-1 0 0,0 1 0 0,-5-2 0 0,1 2-272 0,-3-3 128 16,3-1-128-16,1 1 0 0,-4-4 0 0,4 0 0 15,0 0 0-15,6-2 0 0,6 0 0 0,2-1 192 16,3-1-16-16,0 2 0 0,0-3-16 0,-7-2 0 16,1 3 0-16,-1-1 0 0,-4-2 16 0,5 2 0 0,2-2 0 0,3 3 0 15,1-1-176-15,3 1 160 0,-2-1-160 0,-1-2 160 16,-6-1-160-16,2 1 192 0,-3-1-192 0,1 2 192 15,-1-4-192-15,0 2 0 16,0-2 0-16,5 0 0 0,-1-1 0 0,0 2 0 16,3 0 128-16,-6-1-128 0,-3 2 0 0,-3 1 0 0,3 0 0 0,-3 3 0 15,3 1 128-15,-1 2-128 16,3 1 128-16,0 4-128 0,4 0 0 0,0 3 0 16,3 0 0-16,-5 0 0 0,-4 0 0 0,-1 4 0 0,-6-4 0 0,-2 2 0 15,1 0 0-15,-4-2 0 0,-4-3-128 0,-3 2 128 16,-4-2 0-16,-2 0 0 0,-2 1 0 0,-3-3 0 15,-3 1 0-15,-11-3 0 0,0 0 0 0,0 0 0 16,0 0-1008-16,0 0-128 16,0 0-16-16,-14-12-14032 0,-4 0-2800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52:51.5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17549 641 30575 0,'0'0'1344'0,"0"0"304"0,0 0-1328 0,0 0-320 16,1-13 0-16,1 4 0 0,-2 9 1408 0,0 0 224 0,0 0 32 15,8-6 16-15,-1 5-1056 0,3 1-224 0,1 3-32 0,0 2-16 16,3 3 800-16,2 4 176 0,-4 0 16 0,1 5 16 16,1-3-256-16,-2 4-48 0,3-1-16 0,-3 5 0 0,2 0-336 0,-5 6-64 0,0 1 0 15,0 2-16-15,-2 1-240 0,5 2-32 0,-4 5-16 0,2 7 0 16,-1 4-336-16,0 6 0 0,-2 1 0 15,0 7 0-15,0 7 0 0,-4 7 0 16,1 8 160-16,-4 10-160 0,-3 5 336 0,-1 5-16 16,0-2-16-16,-3 5 0 0,0 4 0 0,-3-4 0 0,1-9 0 0,0-1 0 31,-2-3 64-31,-1-3 16 0,3 4 0 0,-7-8 0 0,-3-7-384 0,-1 3 128 16,2-4-128-16,1 1 0 0,-1 0 0 0,2-2 0 0,0-2 0 0,2-4 0 15,-1-5 0-15,1 1 0 0,0-2 0 0,0-3 0 31,-3-8-1040-31,-2-2-128 0,-6 0-32 0</inkml:trace>
  <inkml:trace contextRef="#ctx0" brushRef="#br0" timeOffset="1002.88">15656 1766 9663 0,'-6'7'864'0,"2"-3"-688"0,1-1-176 0,-1 4 0 0,0-3 5456 0,0 0 1072 15,1 0 192-15,-1 3 64 0,4-1-4464 0,0-6-880 16,0 5-176-16,0-5-48 0,0 0 512 0,0 0 112 15,0 0 16-15,0 0 0 0,0 0-944 0,12 6-176 0,2 2-32 0,3 2-16 16,1-3-112-16,3 7 0 0,4-2-16 0,0 4 0 16,3-1-48-16,2 0-16 0,-1 2 0 0,1 1 0 15,3-7-192-15,-7 1-48 0,5-5 0 16,-2-2 0-16,0-5-32 0,3-3-16 0,0-1 0 0,3-3 0 16,1-4-80-16,9 1-128 0,9-5 176 0,4 2-176 0,6-2 240 0,3 1-64 15,-3-1-16-15,0 1 0 0,0 0-160 0,9 0 192 16,7 4-192-16,3 3 192 0,2 3-192 0,-3 1 0 15,-3 2 0-15,2 1 0 0,1-4 128 0,12 1-128 16,9 3 192-16,-4-7-64 0,-3-4-128 0,5-2 0 31,9 1-160-31,-3-5 160 0,-4 2 0 0,-9-3 0 16,-8-2 0-16,-1 5 0 0,0 1 0 0,0 4 0 0,-3 4 0 0,-6 4 0 16,-8 4 0-16,-5 3 0 0,-9 4 0 0,2 8 0 0,1 10 0 0,0 2 0 15,2 10-128-15,1 0 128 0,-7 3-336 16,-6 1 16-16,-2-4 16 0,-9-3 0 15,-7-2-1296 1,-4-4-272-16,-1-10-48 0</inkml:trace>
  <inkml:trace contextRef="#ctx0" brushRef="#br1" timeOffset="8512.94">16067 1841 20783 0,'0'0'912'0,"0"0"208"0,3 11-896 0,-3 0-224 0,1 0 0 15,1 2 0-15,2-2 1808 0,0 0 320 0,0-1 64 0,3-2 16 16,0-2-928-16,3-2-192 16,-2-4-48-16,2-3 0 0,0 2-336 0,1 1-64 15,-4-3 0-15,1 0-16 0,2 2-304 0,-10 1-64 16,14 0-16-16,-6 0 0 0,2 0 144 0,1 4 16 0,-1 0 16 0,-3-1 0 0,4 0-416 0,0-3 128 15,1-1-128-15,2-1 0 0,-1-2 192 0,1-2-64 16,5 1 0-16,-1-1 0 0,0 2-128 0,-1-3 160 16,1 0-160-16,0-1 160 0,0 1 128 0,-1 1 32 0,-2 2 0 0,-1-3 0 15,0 3-80-15,0-3-16 0,1 3 0 0,-4 1 0 32,0-4-96-32,2 3-128 0,1-2 176 0,1 1-176 0,-1-1 224 0,1 2-64 15,2 0-16-15,-1 1 0 0,0 0 112 0,0 3 0 16,-2 0 16-16,0 0 0 0,-1-1-80 0,3 1-32 15,1 0 0-15,-2-3 0 0,2 3 16 0,-3 0 0 16,4 0 0-16,3-3 0 0,-3 2-176 0,3 1 192 16,-2 0-192-16,1-3 192 0,-1 2 32 0,1-2 16 15,-1-1 0-15,-1 1 0 0,0-1-48 0,-1 1-16 0,-3 0 0 0,-3 2 0 16,-1-2 0-16,-2 0 0 16,2 3 0-16,-2 0 0 0,-8 0 16 0,10 3 0 15,-10-3 0-15,0 0 0 0,10 3-192 0,1 1 0 16,-4 0 0-16,-7-4 128 0,11 6-128 0,-4-1 128 0,2 1-128 0,0-5 128 15,0-1 0-15,0 3-128 16,1-3 192-16,1 0-64 0,-4 3-128 0,5-3 0 16,-3 0 0-16,-2-3 0 0,2 3 0 0,-9 0 128 0,9 0-128 0,-9 0 128 15,9 0-128-15,-9 0 0 0,0 0 0 0,0 0 0 16,0 0 0-16,9 0 128 0,-9 0 0 0,0 0 0 16,7 7-128-16,-7-7 0 0,0 0 144 0,0 0-144 15,0 0 0-15,0 0 128 0,9 3-128 0,-9-3 0 16,11 4 0-16,-1-4 0 0,-1 0 0 0,-2 0 0 15,2-3 0-15,-9 3 0 0,11-3 0 0,-1 2 0 0,-2-2 0 0,2 2 0 16,-3 1 0-16,-7 0 0 16,10 4 0-16,-10-4 128 0,11 1-128 0,-11-1 0 0,11 3 128 15,-3 0-128-15,2 0 160 0,0-2-160 0,1 2 0 0,-3-3 0 16,2 1 0-16,0 2 0 0,-2 0 128 0,2 1-128 16,1-4 0-16,-4 3 144 0,1-3-144 0,2 1 0 15,-3 2 0-15,-7-3 128 0,10 0-128 0,1 0 0 0,0 0 0 0,-1 0 0 16,1-3 0-16,-4 2 0 0,1 1 0 0,2 0 0 15,-1 0 0-15,0 1 0 16,1 2 128-16,-2-3-128 0,-8 0 0 0,12 1 0 16,-1 2 0-16,1 1 0 0,-3 2 192 0,0-3-32 15,3 1-16-15,-3 0 0 0,2-1-144 0,1 1 0 0,-1-4 0 16,3 0 0-16,-3 0 128 0,1-3-128 16,1 2 0-16,0 1 128 0,-2-3-128 0,0-1 0 15,0 1 0-15,-1 2 0 0,1-2 0 0,-1 3 0 0,-2-4 0 0,-8 4 0 0,10-2 0 16,-10 2 0-16,0 0 0 0,0 0 0 0,0 0 0 0,0 0 0 15,0 0 0-15,0 0 0 0,4-7 0 0,-4 7 0 16,0 0 0-16,0 0 0 0,0-8 0 0,0 8 0 31,-7-10 0-31,7 10 0 0,0 0 160 0,-11-5-160 16,4 2 192-16,7 3-192 0,-14-4 128 0,3 4-128 0,11 0 0 16,-14 4 0-16,3 0 144 0,0 0-144 0,-2 2 0 0,2 1 144 15,0-3-144-15,0 3 192 0,-1 1-192 0,3 2 192 16,-3-3-192-16,12-7 0 0,-9 7 144 0,0 1-144 15,9-8 0-15,-7 7 0 0,7-7 0 0,-9 7-128 0,9-7 128 0,0 0 0 0,0 0 0 0,-12 5 0 32,12-5 0-32,0 0 0 0,0 0 128 0,0 0-128 15,0 0 0-15,0 0 0 0,0 0 0 0,0 0 0 16,-7-9 0-16,7 9 0 0,-4-10-192 0,4 10 64 0,0-8 128 0,0 8 0 16,0-11 128-16,0 11-128 0,0 0 0 0,0 0 0 0,-5-10 0 0,5 10 0 15,0 0 0-15,0 0 0 0,-9-7 0 0,-2 3 0 31,11 4 0-31,-17 0 0 0,6 0 0 0,-5 0-128 0,0 0 128 0,-5 1 144 16,0-1-16-16,2 3-128 0,-8 0 0 0,1 0 0 16,1 1 0-16,-3 0 0 15,6-4 0-15,-2 0 0 0,2 3 0 0,1 1 0 0,0-4 0 16,3 1 0-16,0 1 0 0,-1-1 0 0,3-1 0 16,-2 3 0-16,2-3 0 0,0 0 0 0,2 0 0 0,2 0 0 15,-1 0-160-15,1 0 160 0,1-3 0 0,0 3 0 16,-1 0 0-16,-2 3 0 0,-2-3 0 0,0 3 0 15,0 1 144-15,-5-3-16 0,2 1-128 0,-1-1 0 0,1 2 0 0,-2-3 0 0,0 0 0 16,0 0 0-16,3 0 0 0,0 0 0 0,4-3 0 0,-2 3 0 16,3-1 0-16,-1-1 0 0,0 1 0 0,0 1 0 15,3 0 0-15,-1 0 0 0,-2 0 0 0,3 1 0 16,11-1-128-16,-9 6 128 16,9-6 0-16,-12 4 0 0,12-4 0 0,-11 3 0 15,11-3 128-15,0 0-128 0,-12 0 128 0,12 0-128 0,0 0 0 0,-11 0 0 16,11 0-192-16,-12-3 64 0,1-1 128 0,11 4 0 15,-11-6 128-15,11 6-128 0,-10-7 0 0,-1 2 0 16,11 5 0-16,-11-3 0 0,4-1 0 0,-4 1 0 16,11 3 0-16,-14-3 0 0,0 3 0 0,0 3 0 15,0 0 0-15,-1 1-128 0,-2-4 128 0,-4 3 0 0,0 1 0 0,2 0 0 16,-2 0 0-16,3 2 0 0,0-5 0 0,-1 2 0 31,6 0 0-31,-4-2 0 0,3 2 0 0,1-3 128 16,13 0-128-16,-12 0 0 0,1-3 0 0,11 3-128 15,-12-1 128-15,1-2 0 0,2 3 0 0,-3-3 0 0,1 2 0 0,2 1 0 16,-5 0 0-16,-2 0 0 0,2 0 0 16,0 0 0-16,0 1 0 0,0 2 0 0,1-3 0 0,-3 3 0 15,2-2 0-15,0 2 128 0,3-1-128 0,11-2 128 0,-10 2-128 0,10-2 128 16,0 0-128-16,0 0 0 0,0 0 0 0,0 0 0 16,0 0 0-16,0 0 0 0,0 0 0 0,0 0 0 15,0 0 0-15,0 0 0 0,13-2 0 0,-5 0 0 16,2-2 0-16,-10 4 0 0,11-3 0 0,-1-1 0 15,-10 4 0-15,11-3 0 0,-3 0 0 0,2-1 0 16,1 0 0-16,1 0 0 0,0 1 0 0,-1-1 0 16,5-2 0-16,0 2 0 0,2 0 0 0,3 0 0 15,2-2 0-15,2 2 0 0,0 0 0 0,3 1 0 16,1 0 0-16,-1 2 0 0,0-5 0 0,1 5 0 0,-1-2 0 0,0 2 0 16,1-2 0-16,0 3 0 0,2 0 0 0,-2 0 0 15,1 0 0-15,2 1 0 0,0-1 0 0,3 0 0 16,-1 0 0-16,7 2 0 0,5-2 0 0,0 0 0 15,1-3 0-15,-1-1 0 0,0-3 0 0,0-6 0 0,0-1 0 0,2 2 0 32,-2-2 0-32,0 3 0 0,-6 0-128 0,-2 1 128 0,-2 3 0 0,-4 3-160 0,-4-2 160 0,-2 5 0 15,-2-2 0-15,-6 3 0 0,0 3 0 0,-4 1 0 16,0-1 0 0,0 4 0-16,-3 1 160 0,0 2-32 0,-4 1-128 0,-2-3 0 15,0 2 0-15,1 0 0 0,1-5 0 0,-2 2 0 16,2 0 0-16,-7-7 128 0,6 6-128 0,-6-6 0 0,0 0 0 0,10 4-128 15,-10-4 128-15,0 0 0 0,7 3 0 0,-7-3 128 16,0 0-128-16,0 0 0 0,9-3 0 0,-9 3 0 16,0 0 0-16,0 0 0 0,0 0 0 0,0 0-128 31,0 0 128-31,0 0 0 0,-16-3 0 0,4 3 128 0,12 0-128 0,-13 0 0 16,13 0 0-16,-16-1 0 0,16 1 0 0,-10-6 128 15,10 6-128-15,-4-12 128 0,4-1-128 0,2-1-160 16,3-4 160-16,2 0-208 15,4 0-176-15,3 0-48 0,2 2 0 0,-2 2 0 0,4 1-2896 0,-4-1-576 0,1 2-112 0</inkml:trace>
  <inkml:trace contextRef="#ctx0" brushRef="#br1" timeOffset="10997.08">17871 1699 16703 0,'0'0'736'0,"-8"7"160"0,1 3-720 32,0-3-176-32,7-7 0 0,-10 8 0 0,10-8 1120 0,-8 10 192 0,8-10 32 0,-10 7 16 15,10-7-176-15,-8 8-32 0,1-1-16 0,7-7 0 16,-7 10 80-16,2 1 0 0,-2-4 16 0,5 0 0 0,2-7-272 0,0 0-64 16,-7 7-16-16,7-7 0 0,0 0-384 0,0 0-80 15,0 0-16-15,0 0 0 0,0 0-400 0,-10-7 0 16,10 7 0-16,0 0 0 0,0 0 0 0,-8-10 0 15,8 10 0-15,0 0 0 0,-5-10 128 0,5 10 80 16,0 0 32-16,0 0 0 0,0 0 64 0,0 0 16 16,0-11 0-16,5 0 0 0,-5 11-128 0,4-11 0 15,3 0-16-15,0 0 0 0,0 5 16 0,0-1 16 0,0-1 0 0,0 1 0 16,1 0-16-16,2 1 0 0,-2 1 0 0,2-1 0 16,0 0 96-16,1 1 16 0,0 1 0 0,0-3 0 15,2 0 96-15,-1-2 32 16,1 2 0-16,-1 2 0 0,1 1-176 0,-2-3-48 15,0 2 0-15,0-1 0 0,-1 0-208 0,1 5 176 16,-1-4-176-16,-2 3 160 0,2-3 32 0,-10 5 0 0,7 0 0 0,-7 0 0 16,0 0-192-16,8-2 160 0,-8 2-160 0,0 0 160 0,10-5-16 0,-10 5 0 15,7-7 0-15,-7 7 0 0,11-5-144 0,-11 5 0 16,7-6 144-16,-7 6-144 16,7-7 0-16,-7 7 0 0,9-7 0 0,-2 0 0 15,-7 7 192-15,7-7-16 0,-1 0-16 0,-6 7 0 0,7-8-160 0,-7 8 0 31,7-10 0-31,-7 10 0 0,7-7 160 0,-7 7 0 16,7-9 0-16,-7 9 0 0,7-7-160 0,-7 7 0 0,7-6 0 0,-7 6 0 16,0 0 192-16,7-5-64 0,-7 5 0 0,4-7 0 15,-4 7 0-15,7-7 0 0,-7 7 0 0,5-9 0 0,-5 9-128 0,7-7 0 16,-7 7 0-16,2-10 128 0,5 2-128 0,-7 8 0 16,5-11 0-16,-3 1 0 0,2 3 0 0,-1-3 0 0,1 2 0 0,1 1 0 15,-3-3 0-15,3 3 192 0,2-1-192 0,-3 1 192 16,1 0-192-16,-5 7 0 0,6-8-192 0,-1 1 192 15,2 0 0-15,0 0 0 0,-1 0 0 0,1 0 192 16,0 0-192-16,-1-3 192 16,0-1-192-16,-1 1 192 0,3-1-192 0,2 3 128 15,0-3-128-15,1 1 128 0,-3-4 32 0,2 3 0 16,1 1 0-16,-1 2 0 0,1-3-160 0,-4 4 0 16,0-3 144-16,0 3-144 0,0-2 0 0,0 2 0 15,1 2 0-15,-8 5 0 0,7-6 0 0,0 4 256 16,-7 2-64-16,10-7-16 0,1 0-176 0,-4 2 0 15,4-2 0-15,-3 2 0 0,2-2 0 0,0 0 0 16,-2 1 0-16,2-1 0 0,1-2 0 0,0 2 0 0,1-2 0 16,0 2 0-16,-1 0 0 0,0 0 0 15,-1 3 0-15,1-1 0 0,3 0 0 0,-3 1 0 0,1-5 0 16,-3 2 0-16,4-2 0 0,-1-1 0 0,0-1 0 0,-1 0 0 0,0 1 0 0,-1 1 0 31,-2 0 0-31,2 2 0 0,-1-4 0 0,3 1 128 0,2 2-128 16,-6-4 128-16,2-1-128 0,-2-1 0 15,5 0 0-15,-1 0 0 0,1-4 0 0,1 0 0 16,4 1 0-16,-4 2 0 0,1 1 0 0,-1 0 0 0,0 3 0 0,-3 0 0 16,-4 4 128-16,0 0 0 0,0 1 0 0,-7 6 0 0,0 0-128 0,0 0 128 0,0 0-128 15,0 0 128-15,0 0 64 0,0 0 0 0,0 0 0 0,0 0 0 16,0 0-192-16,0 0 0 16,0 0 0-16,0 0 0 0,1-8 0 0,2 1 0 15,0 0 0-15,1 0 0 0,-1-1 0 0,-3 8 0 0,4-7 0 0,-1 0 0 16,-3 7 0-16,0 0 0 0,8-6 0 0,-8 6 0 15,7-4 0-15,-7 4 0 0,7-4 0 0,-7 4 0 16,0 0 0-16,7-3 0 0,2 1 0 0,-9 2 0 16,9-1 0-16,0 0 0 0,-1 1 0 0,-8 0 0 31,8-4 0-31,-8 4 160 0,10-3-160 0,-3-1 160 0,1-2-160 16,-1 2 0-16,-2 0-160 0,0-3 160 0,2 2 0 0,2-2 0 15,-2 1 0-15,-1 0 0 0,1 2 0 0,-7 4 0 0,7-7 0 16,-7 7 0-16,7-4 0 0,-7 4 0 0,0 0 0 0,0 0 0 15,0 0 0-15,0 0 0 0,0 0 0 0,0 0 160 16,0 0-160-16,0 0 192 16,0 0-192-16,0 0 192 0,0 0-192 0,0 0 192 0,0 0-192 0,0 0 192 15,0 0-192-15,0 0 0 0,-14 2 0 0,3 0 0 16,11-2 0-16,-16 4 0 0,4 2 0 0,-2-4 0 16,3 3 0-16,0-1 0 0,-3 3 0 0,0-3 0 15,0 0 0-15,3 3 128 0,-3 0-128 0,0 3 128 0,-1-3-128 16,-2 4 0-16,-1 3 0 0,0 0-176 0,-3 1 176 0,3 3 144 15,-4 2-16-15,1 1-128 0,3 1 0 0,-3-1 0 16,3-2 0-16,-1 2 0 0,-1 0 128 0,-1 0-128 16,-2-3 0-16,-2 0 0 0,2 0 0 0,0 1 128 15,2-3-128-15,-1 0 0 0,1-3 0 0,3 1 0 16,1 0 0-16,-1 0 0 0,1-5 0 0,2 5 0 16,1 2 0-16,-1 0 0 0,1 0 160 0,0 3-160 15,0-4 128-15,0 3-128 16,0 1 0-16,0 4 0 0,2-2 0 0,-2 0 0 15,3 1 0-15,1 3 0 0,3-3 0 0,-2 2 0 16,2 1 0-16,1 0 0 0,-1-1 0 0,-3-2 0 16,1-1 0-16,2 0 0 0,2-2 0 0,-2 2 0 15,-1 0 0-15,-4-3 0 0,0-1 0 0,-1-2 0 0,-3-1 0 0,0-2 0 0,-5-3 0 0,0 0 0 16,1-2 0-16,-3 0 0 0,2-3 0 0,-1 0 0 16,1-1 0-16,0 0 0 0,6-1 0 0,-2 2 0 15,-1 1 0-15,4-1 0 0,-1 1 0 0,-2 2 0 16,6 2 0-16,0 1 0 15,1-4 0-15,2 3 0 0,1 1 0 0,0-2 0 0,7-8 0 0,-7 11 0 16,7-11 0-16,-6 13 0 0,6-13 0 0,0 0 0 16,0 0 0-16,0 0 0 0,-6 11 0 0,6-11 0 15,0 0 0-15,0 0 0 16,0 0 0-16,0 0 0 0,0 0 0 0,0 0 0 16,12-4 0-16,-5-3 0 0,4-3 0 0,-4 0 0 15,4 2 0-15,-1-3 0 0,1-1 0 0,0 3 0 16,-1-1 0-16,1 2 0 0,-3-4-160 0,2 5 160 15,-3 1 0-15,0-1-144 0,4 0 144 0,-1 2 0 16,-2-2 0-16,6 0 0 0,0 0 0 0,7-4 0 16,1 0 0-16,3-6 0 0,3-5 0 0,2-3 0 0,0-3 0 0,1-7 0 15,1-1 0-15,0-6 0 0,6 2 0 0,-2-2 128 16,0 2-128-16,2 5 0 0,-5 3 0 0,-1 4 0 16,-1 3 0-16,-5 3 0 0,2 3 0 0,-3 0 0 0,-2 4 0 15,0-2 0-15,3 1 0 0,-6-2 0 16,6-4 0-16,-6 1 0 0,-1 0 0 0,1-4-128 15,6-5 128-15,0-4 0 0,5-5 0 0,5-4 128 0,0-3-128 0,3 0 0 0,0 5 0 0,0 7 0 32,-4 2 0-32,-3 1 0 0,2 4 0 0,-4 8 0 0,0 1 0 0,-5 2 0 15,0 2 0-15,-4 3 0 16,-3 0 0-16,-4 4 0 0,-3 0 0 0,-1 4-128 0,-10 3 128 0,0 0 144 16,7 3-16-16,-7-3-128 0,0 0 128 0,4 7-128 15,-4-7 0-15,0 11 0 0,-4-4 176 0,1 4-176 16,-4 1 160-16,0 2-160 0,-4-3 128 0,0 0-128 15,1-1 0-15,-4-1 144 0,3-4-144 16,0 2 0-16,-1-5 0 0,-1 3 0 0,0-4 0 0,0 2 0 16,4-1 0-16,-7 1 0 0,2 1 0 0,-4 1 0 15,4-1 0-15,-4 1 0 0,1 1 0 0,-1 4 0 16,-3 4 0-16,-1 0 0 0,-3 1 0 0,-3 9 0 16,-1 2 0-16,-2 5 0 0,5 1 0 0,-5 1 0 0,3 2 0 0,2 0 128 15,-5-2-128-15,-1 2 0 0,-1-1 0 0,-4-4 0 16,2-2 128-16,-1-3-128 0,1 2 0 0,-1 1 128 0,-2 0-128 15,1 1 0 1,2 0 0-16,-1 5 0 0,1 2 0 0,3 0 0 0,3-1 0 0,3 1 0 0,0-1 0 0,1-2 0 16,0-1 0-16,0 0 0 0,2-4 0 0,2-3 0 15,3-2 0-15,0-4 0 16,4-1 0-16,3-4 0 0,4-3 0 0,7-11 128 16,0 0-128-16,0 0 0 0,0 0 0 0,0 0 0 15,9-11-160-15,4-8 160 0,8-5 0 0,0-7-144 0,4-3-32 0,0-11 0 0,1-11 0 0,-1-1 0 47,-4 3-1744-47,1 4-336 0</inkml:trace>
  <inkml:trace contextRef="#ctx0" brushRef="#br1" timeOffset="37693.61">15333 9512 4079 0,'0'0'368'0,"0"0"-368"0,0 0 0 0,0 0 0 15,4 7 6704-15,-4-7 1264 0,7 7 256 0,-2 0 48 16,-5-7-5696-16,9 8-1136 16,-2 2-224-16,-3 1-64 0,1-2-960 0,0 3-192 15,-1-1 0-15,3-1 0 0,-3-2-192 0,3 2 48 0,0 1 0 0,0-4 0 16,0 2 272-16,3 0 48 0,-3-2 16 0,1 2 0 16,-1 1 16-16,0-3 16 0,0 2 0 0,-3 2 0 15,3-2 784-15,-7-9 144 0,3 12 48 0,-3 1 0 16,1-1-432-16,-1 0-96 0,0-1-16 0,0 3 0 0,3-3-480 0,-3 4-176 15,-3 5 0-15,2-2 144 0,-2 3-144 0,0 4 0 16,-1 0 0-16,0 0 0 0,1 0 0 0,-1-3 0 16,0 3 144-16,1 3-144 0,-1 0 0 0,-3 0 0 15,3-1 0-15,1-2 0 0,0 0 0 0,2 3 0 16,-2-5 0-16,-1 4 0 0,1 1 0 0,3-3 0 16,0 0 0-16,3 0 0 15,-3 3 0-15,4-6 0 0,-1 2 0 0,1-2 0 0,0 0 0 16,2-1 0-16,2 0 0 0,-1-3 128 0,0-1 16 0,1 1 16 15,5 0 0-15,-2-1 0 0,7 1-160 0,-1 0 128 16,-2 0-128-16,2 3 128 0,2-3-128 0,2 2 0 16,2-1 144-16,3 2-144 0,6 2 0 0,0-3 0 0,0-1 0 0,0 2-192 15,2-3 192-15,-2 0 0 0,-2-4 0 0,3 1 0 16,-4-1 0-16,-1 0 0 0,-3 0 0 0,0-3-128 16,4 3 128-16,0-4 176 0,2 1-48 0,-3 0 0 15,3-4 0-15,2 0 0 0,3 0 0 0,3-6 0 16,0 2-128-16,-1-2 0 15,4-1 144-15,-3 2-144 0,3-1 160 0,-3 2-32 0,-2-2-128 0,2 2 192 0,3 0-192 16,-3 0 128 0,4 1-128-16,-1 0 0 0,2-1 0 0,3-3 0 15,3-3 0-15,3 3 0 0,0-3 0 0,-3 3 0 16,-4 0 0-16,4 0 0 0,3-1 0 0,-2 1 144 16,2-3-144-16,4 0 128 0,4-4 384 0,0 0 64 15,2-1 0-15,-3 0 16 0,-6-1-48 0,1 1-16 16,1-2 0-16,1 2 0 0,3-3-336 0,-2 1-192 0,5-5 192 0,-5 1-192 0,2 0 176 0,-9 0-176 15,-3-3 160-15,0 2-160 16,1-2 0-16,-6 2 0 16,0 1 0-16,-1 0 0 0,1-1 0 0,-3 1 0 0,5-3 0 0,-2 2 0 0,-2-4 0 0,-2 3 0 0,0-2 0 0,-4 2-160 31,-7 0 160-31,1 0 0 0,-4 2 0 0,0 2 0 0,-4 1 0 0,0 2 0 16,-3 2 0-16,-4 0 0 0,1 3 0 0,-4-2 0 15,1 5 0-15,-12 1 0 0,12-4 0 0,-12 4-128 16,8-1 128-16,-8 1-192 0,0 0 64 0,0 0 0 0,0 0 0 0,0 0 0 31,0 0 128-31,0 0 0 0,3-9 0 0,-6-2 0 16,2 1 0-16,-5-1 0 0,2 0-192 0,-3-2 64 15,0-2 128-15,0-3 0 0,0-3 0 0,0-4 128 0,0 0-128 16,2 0 0-16,2-4 0 0,-1 2 0 0,1 1 0 0,0 2 0 0,2 3 0 16,1 3 0-16,0 3 0 0,1-2 0 15,2 4 0-15,0 3 0 0,1-1 0 0,0 4 128 16,0-2-128-16,-4 9 128 0,0 0-128 0,6-7 0 15,-6 7 0-15,0 0 0 0,7-5 0 0,-7 5 0 16,7-6 0-16,-7 6 0 0,0 0-128 0,0 0-64 0,0 0 0 0,0 0 0 31,0 0-624-31,0 0-128 0,0 0-16 0,0 0-16 16,0 0-128-16,0 0-32 0,0 0 0 0,0 0-12368 0,4 13-2496 0</inkml:trace>
  <inkml:trace contextRef="#ctx0" brushRef="#br1" timeOffset="38578.68">18469 10403 19455 0,'0'0'1728'0,"0"0"-1376"0,0 0-352 0,0 0 0 16,14-7 4352-16,-6 3 784 0,-8 4 176 0,0 0 16 0,0 0-4176 0,0 0-848 16,0-10-176-16,-5 3-128 15,-2 0 192-15,-3-1-192 0,3-2 192 0,3 0-192 16,0-1 0-16,-2 0 0 0,6-6 0 0,3 2 0 15,0-6 384-15,1 0-48 0,3-1 0 0,4-4 0 0,-1-3 336 0,1 1 64 16,4-2 16-16,2 0 0 0,4-2 64 0,-3 3 16 0,4 1 0 16,-1-1 0-16,4 1-128 0,-4 0 0 0,4 0-16 0,1 3 0 15,-1 2-336-15,0 2-64 0,-3 0-16 0,2 3 0 16,-6-1-272-16,0 10 0 0,3-1 128 0,0 3-128 0,-2 1 0 0,1 5 0 16,-1 2 0-16,1 4 0 15,-2 2-160-15,0 4 16 0,3 4 0 0,-1 5 0 16,0 0 16-16,1 4 0 0,2 1 0 0,-2 2 0 0,-1-1 0 0,1 2 0 15,0-4 0-15,-3-2 0 0,1 0 128 0,-1 2 0 16,0-2 0-16,-4-1-128 0,1 0 128 0,2-3 0 16,-3 0 0-16,0-4 0 0,-2 2 0 0,1-2 0 15,1 0 192-15,-3-3-64 0,3 0-256 0,-3 3-64 16,-3 4 0-16,5 1-21184 0</inkml:trace>
  <inkml:trace contextRef="#ctx0" brushRef="#br1" timeOffset="50296.71">9209 5403 6959 0,'0'0'624'0,"0"0"-496"0,4 12-128 0,-4-12 0 16,3 13 336-16,-3-1 48 0,-3-3 16 0,-1 3 0 31,-2-1-1488-31,2 0-288 0,-5-1-64 0</inkml:trace>
  <inkml:trace contextRef="#ctx0" brushRef="#br1" timeOffset="52463.96">9142 5440 22463 0,'0'0'992'0,"0"0"208"0,0 0-960 0,0 0-240 0,0-12 0 0,2 0 0 0,-4-3 2208 0,2 1 400 16,0 3 80-16,0-3 0 0,2-5-1936 0,-2 1-400 15,2-3-80-15,1-2-16 16,-3 0 160-16,0 3 32 0,0-1 0 0,-3 3 0 0,-1-1-64 0,0 4 0 16,-3 3 0-16,-3 0 0 0,1 4 576 0,-2 1 128 15,-1-3 0-15,-4 6 16 0,0 4-224 0,-4 0-48 16,-1 4-16-16,-2 2 0 0,-4 5-432 0,-1 3-96 15,0 4-16-15,3 0 0 0,-3 3-32 0,3 0-16 0,0 1 0 0,3 3 0 16,4-2-96-16,-3 3 0 0,3 3-128 0,1-1 192 16,3-3-32-16,1 0-16 0,6 1 0 0,1-1 0 15,0-4 80-15,6 1 16 16,3 0 0-16,1 2 0 0,6-3-112 0,-2 1-128 16,6-1 176-16,4 0-176 0,2-2 224 0,2 1-64 15,3-2-16-15,-1-4 0 0,2 1-144 0,5-4 0 0,1-1 0 0,0 1 0 16,1-4 0-16,2 0 0 0,-3 0 0 0,-4-3 0 15,2-1 0-15,-5-6 0 16,-3-1 0-16,2-1 0 0,-3-4-192 0,-3-6 192 0,1-2-160 0,-2-6 160 16,-2-4-176-16,-2-2 176 0,1-3-192 0,-3-3 192 15,0-1-192-15,-4 1 64 0,0 0 128 0,0 2-208 16,-3-2 208-16,-1 5 0 0,-3 3 0 0,1 1 0 16,-1 6 128-16,-1 3-128 0,1 2 0 0,-6 3 0 15,1 3 0-15,5 9 0 0,-7-9 0 0,7 9-144 0,0 0 144 0,-14 0 0 16,0 2 128-16,0 0-128 0,-1 1 160 0,1 1-32 31,0 3-128-31,3 0 192 0,-2 0-192 0,5 2 0 0,1 0 128 0,7-9-128 0,-7 7 0 0,7-7 128 16,-4 12-128-16,4-12 0 0,0 0 256 0,1 9-32 15,2 0-16-15,-3-9 0 0,8 7-208 0,2 0 0 16,1-5 128 0,0 3-128-16,2-1 160 0,-2-1-16 0,-3-1 0 0,2 3 0 15,-3-5-144-15,-7 0 0 0,0 0 0 0,10 0 0 0,-10 0 0 16,8 0 0-16,-8 0 0 0,0 0-176 0,10 0 176 0,-10 0 0 15,0 0-144-15,0 0 144 0,0 0 0 0,0 0 0 16,0 0 192-16,7-10-64 0,-7 10-128 0,4-9-256 16,-4 9 64-16,0 0 16 0,3-9 176 0,-3 9 0 0,0 0 0 0,0 0 0 15,0-10 0-15,0 10 128 0,0 0-128 0,0 0 0 16,0 0 0-16,0 0 0 0,0 0 0 0,0 0-128 31,0 0 128-31,0 0 0 0,0 0 0 0,0 0 0 16,0-8 0-16,0 8 0 0,0 0 0 0,0 0 0 0,0-12 0 15,0 12 0-15,0 0 0 0,0-9 0 0,0-1 0 0,0 10 0 16,0-9 0-16,-3 0 0 0,0 0-160 0,3 9 0 0,-1-11 0 0,-2 0 0 16,3 11 160-16,-4-10 0 0,4 10 0 0,-7-7 0 0,7 7 0 0,-7-11 0 31,7 11 0-31,-14-7 0 0,0-3 0 0,0 6 0 0,0 0 0 0,-1-3-192 16,-2 2 192-16,-1-1 0 0,0 0 0 0,0 2 0 15,-5-3 0-15,2 3 0 0,1-3 0 0,-3 0 0 16,-2-3 0-16,1 2 0 0,-1-5-192 0,0 2 64 0,3-1 128 15,-3-2 0-15,1 0 0 0,-1-3 0 0,3 2 0 16,-6-3 0-16,0-3 0 0,2 0 0 0,2 3 0 0,-1 1 0 16,0 2 0-16,0-1 0 0,-1 4 0 0,-1 4 0 31,2-2 0-31,-3 6 0 0,5-2 0 0,0 5 0 0,3 1 0 0,-1 0 0 16,7 0 0-16,-2 1 144 0,0 2-16 0,5 0-128 15,0 1 128-15,11-4-128 0,-10 7 0 0,10-7 0 16,0 0 160-16,0 0-32 0,0 0 0 0,0 0 0 15,0 0-128-15,0 0 128 0,0 0-128 0,0 0 128 16,0 0 16-16,11 3 0 0,0-2 0 0,2 2 0 16,-2-3-144-16,3 1 128 0,-3-1-128 0,3 1 128 15,-3-1-128-15,-1 2 0 0,-10-2 0 0,11 4 0 16,0-1 0-16,-1 0 0 0,1-1 0 0,-11-2 0 16,0 0 0-16,0 0 0 0,9 2 0 0,-9-2 0 15,0 0 0-15,0 0 0 0,5-10 0 0,-1 2 0 0,-1-3 0 0,1-1-224 16,-4-2 48-16,2 1 16 0,-2-6 160 0,0 5-160 0,0-2 160 0,-2 0-160 15,2-2 160-15,0 4 0 0,-4 0-144 0,1 0 144 16,-1 3 0-16,1 0 0 0,-1 1 0 0,-3 3 0 16,7 7 0-16,-7-8 0 0,-2 1 0 0,0 0 0 15,2 0 0-15,0 0 0 0,-3 0-128 0,4-3 128 16,-1 2 0 0,1 1 0-16,0-3 128 0,2 2-128 0,0 1 0 0,1 0 0 15,0 0 0-15,2-1 0 0,-5-1 0 0,5 1 0 16,1 8 0-16,0-7-176 0,0 7 176 0,0 0 0 15,0-11 0-15,0 11 0 0,0-10 0 0,0 10 0 16,0 0 0-16,0 0 128 0,4-8-128 0,-4 8 0 16,0 0 0-16,0 0 128 0,10-6-128 0,-10 6 0 15,8-1 0-15,-8 1 0 0,0 0 0 0,0 0 0 0,0 0 0 0,0 0 128 16,0 0-128-16,10-3 0 0,-10 3 0 0,0 0 0 16,7-4 0-16,-3-3-128 0,3 0 128 0,-7 7 0 15,4-11 0-15,1 1-160 0,0 2 160 0,-5 8 0 16,4-10 0-16,-1-1 0 0,-3 11 0 0,0 0 144 0,4-7-144 0,-4 7 0 15,0 0-160-15,0 0 160 0,0 0 0 0,0 0 0 16,0 0 0-16,0 0 0 0,0 0 0 0,0 0 0 16,0 0 0-16,5-11 0 0,-5 11 0 0,5-10 0 0,-1 2 0 0,-2-2 0 15,-2 10 0 1,5-11-144-16,-1-2 144 0,-1 2 0 0,-1 0 0 0,3 1-160 16,-5 10 160-16,2-11 0 0,-2 11 0 0,0 0 0 0,2-8 0 0,-2 8 0 15,0 0 0-15,0 0 0 0,0 0 0 0,0 0 0 16,0 0 0-16,0 0 0 0,0 0 128 0,0 0-128 15,0 0 0-15,0 0 0 16,0 0 0-16,0 0 0 0,0 0 0 0,0 0 0 16,-11-6 0-16,11 6 0 0,0 0 0 0,-9-6-160 15,9 6 32-15,0 0 0 0,0 0 128 0,0 0 0 16,0 0 0-16,0 0 0 0,-12-1 0 0,12 1 0 0,0 0 0 0,0 0 0 0,-11 6 144 0,11-6-144 16,0 0 192-16,-7 7-192 15,7-7 0-15,-7 8 0 0,7-8 0 0,0 0 0 16,0 0 0-16,-7 10 0 0,7-10 0 0,0 0 0 15,0 0 0-15,0 0 0 0,0 0 0 0,0 0-192 16,0 0 192-16,0 0 0 16,0 0 0-16,0 0 0 0,0 0 0 0,0 0 0 15,0 0 144-15,0 0-144 0,7-7 0 0,-7 7 0 16,7-7 0-16,0 0 0 0,0 3 0 0,-7 4 0 16,9-7 0-16,0 2 0 0,0 3 0 0,-9 2 0 15,12 0 0-15,-1 0-160 0,1 0 160 0,-3 0 0 0,7 2 128 0,-2-2-128 16,-1 0 144-16,6 0-144 0,2 0 192 0,-2 0-192 15,2-2 240-15,4 2-64 0,3-5-16 0,1 1 0 16,2 1-160-16,1-1 0 0,1 1 144 0,2-1-144 16,1 2 192-16,4-3-48 0,1-2 0 0,-2 2 0 0,0-2-144 0,-5 0 0 15,-2 1 0-15,-1-1 128 16,-6 0-128-16,-3 2 0 0,-4-2 0 0,0 1 0 0,-1 1 0 0,-6 0 0 16,0 1-192-16,-11 4 192 31,0 0-1536-31,10 4-192 0,-3 3-48 0,-7-7 0 0</inkml:trace>
  <inkml:trace contextRef="#ctx0" brushRef="#br1" timeOffset="54207.21">9487 3880 8287 0,'0'0'736'0,"0"0"-592"0,0 0-144 0,-11-1 0 0,11 1 3008 0,-14-7 560 16,5 0 112-16,9 7 32 0,-12-10-2640 0,4 2-528 15,8 8-96-15,0 0-32 0,-7-10 752 0,7 10 160 16,0 0 16-16,0 0 16 0,0 0 768 0,0 0 160 31,0 0 16-31,0 0 16 0,0 0-160 0,0 0-48 0,0 0 0 0,0 0 0 16,0 0-1248-16,0 0-256 0,0 0-48 0,0 0-16 15,0 0-224-15,0 0-32 0,7-10-16 0,4 2 0 16,3 4-144-16,1-3-128 0,4-5 192 0,2 3-192 16,1-1 256-16,4 2-64 0,4-4-16 0,-3 5 0 15,6 0 16-15,-4 3 16 0,3 2 0 0,-7-1 0 0,0 6-208 0,-4-3 0 16,-3 4 0-16,-4 1 0 0,-6 1 0 0,-2 4 176 0,-6-2-48 0,-3 2-128 16,-1 1 0-16,-7 3-176 0,-3 3 0 0,-4 2 0 15,-3-1 32-15,-3 2 0 0,2-5 0 0,-6-1 0 16,1-3 144-16,1-4-128 0,4-3 128 0,-1-1-128 15,7 0 128-15,0-2 0 0,2-2 160 0,3 1-160 16,11 0 0-16,0 0 0 0,0 0 0 0,0 0 0 31,0 0 128-31,0 0-128 0,0 0 0 0,13 4 0 0,4 0 224 0,1 2-48 16,-2-1-16-16,4 2 0 0,1 3-16 0,2 0 0 16,0-5 0-16,-2 4 0 0,0-1-144 0,-2 2 0 15,1-5 0-15,-2 2 0 0,-4-1-192 0,1 1 192 16,-5-3-160-16,-2 3 160 0,-8-7 0 0,7 7 0 15,-7-7 0-15,0 11 0 0,0-11 0 0,-4 14 0 16,-2-4-144-16,-2 2 144 0,-3 2-192 0,-2 3 32 0,1-2 16 0,-2 6 0 16,0 4 144-16,-3 3 0 0,-1 2-144 0,0 4 144 15,0-2 0-15,0 1 0 0,1-7 0 0,2 0 0 16,3-3 0-16,0-2 128 0,4-2-128 0,1 1 0 31,0-2-2832-31,7-4-656 0</inkml:trace>
  <inkml:trace contextRef="#ctx0" brushRef="#br1" timeOffset="54711.85">9737 5640 8287 0,'0'0'368'0,"-8"10"80"0,8-10-448 0,0 0 0 0,-3 10 0 0,3-10 0 0,0 0 6960 0,-4 12 1296 15,-2 0 272-15,2 0 48 0,0-1-6096 0,1-1-1232 16,3 1-240-16,0 3-48 0,3-3 96 0,-3 3 32 15,4-1 0-15,-1 2 0 16,4 0-576-16,-3 4-96 16,4 1-32-16,2 3 0 0,1 0-128 0,0 2-48 15,2 3 0-15,-1 2 0 0,2-4-64 0,-3 1-16 0,2-2 0 0,-2-3 0 16,-1-1-128-16,-2-3-192 0,-1-7 32 0,3-1 16 16,-2-6-1856-16,-8-4-368 0,11-11-80 0,-1-3-16688 15</inkml:trace>
  <inkml:trace contextRef="#ctx0" brushRef="#br1" timeOffset="55462.77">9934 4468 29023 0,'0'0'1280'0,"0"0"272"0,2 13-1232 0,1-2-320 15,-3-11 0-15,4 10 0 0,0 1 1184 0,1 0 176 0,0-1 48 0,-1 1 0 16,3-3-192-16,-7-8-16 0,7 11-16 0,0-1 0 15,0-3 192-15,0-4 32 0,4 1 16 0,1-4 0 16,-1-4-656-16,3 1-128 0,2-4-16 0,4-3-16 16,1-1-480-16,2 0-128 15,3-3 0-15,3 3 0 0,-1 0 0 0,1 0 128 0,0 2-128 0,2 1 128 0,-2 4-128 16,-1-2-192-16,-6 5 64 0,2 1 0 16,-3 0-736-16,-3 3-144 0,-3 1-16 0,-1 3-18144 0</inkml:trace>
  <inkml:trace contextRef="#ctx0" brushRef="#br1" timeOffset="55750.56">10051 4930 41583 0,'0'0'1840'0,"0"0"384"0,0 0-1776 0,0 11-448 0,0-11 0 0,2 11 0 0,0 0 576 0,-2-11 48 0,3 11 0 0,-3-11 0 16,0 0 224-16,2 13 48 15,-2-13 16-15,5 7 0 0,-5-7-544 0,11 5-112 16,3 1-32-16,1-5 0 0,2-1-32 0,4 0 0 16,5 0 0-16,5-1 0 0,1-2-32 0,1 0-16 15,2-1 0-15,0 0 0 0,-3-3-144 0,0 4-192 0,0 2 32 0,-3 1 16 31,-1 0-480-31,-7 1-80 0,-1 2-32 0,-2 0-13216 16,-1 1-2656-16</inkml:trace>
  <inkml:trace contextRef="#ctx0" brushRef="#br1" timeOffset="57280.7">10884 3937 2639 0,'0'0'0'0,"-7"-7"240"0,7 7-240 0,0 0 0 0,-9-7 0 0,9 7 0 16,0 0 6320-16,0 0 1216 0,0 0 240 0,-9 7 48 16,-1 3-4480-16,3 4-896 0,3 4-176 0,-3 3-32 15,0 4-528-15,0 0-112 0,3 4 0 0,-3 6-16 16,-1 0-624-16,-2 4-128 0,3 4-32 0,-4 1 0 16,1-1-544-16,2 3-128 0,-2 1 0 0,2-1-128 0,1 3 288 0,0-3-48 15,1-3-16-15,2 0 0 0,1 3-80 0,2 2-16 16,1-2 0-16,0 0 0 0,0 0-128 0,1-5 0 15,2-3 0-15,-3-3 0 0,-4-4 0 0,1-5 0 0,3-4 0 0,-1-2 0 16,-2-8 0-16,3-12 0 0,-3 13 0 0,3-13 0 31,0 0-2816-31,0 0-512 0,4-11-80 0</inkml:trace>
  <inkml:trace contextRef="#ctx0" brushRef="#br1" timeOffset="57727.53">11393 3822 26655 0,'0'0'2368'0,"11"-3"-1888"0,0 3-480 16,-4 3 0-16,0-3 2304 0,0 4 352 0,-3 0 80 0,3 6 16 0,0 1-1808 0,-4 3-368 0,1 1-64 0,-2 3 0 31,-2 2 416-31,0 5 96 0,-2 4 0 0,0 6 16 16,-3-2-320-16,1 12-64 0,1 9-16 0,-1 6 0 15,1 6-16-15,-1 1-16 0,1-3 0 0,1-3 0 0,2-5-128 0,2-3-32 16,-2-6 0-16,3-1 0 0,1-5-144 0,1-4-48 0,2-5 0 0,2-5 0 16,-2-4-256-16,4-4 0 15,-2-6 0-15,3-6-144 0,0-7 144 0,-1-5 0 0,-2-6 0 0,3-5-128 0,2-4-192 0,-1-4-48 16,3-3 0-16,-5 2 0 0,0-3 32 0,-1-1 0 15,-3 1 0-15,-4 0 0 16,-2-1 208-16,2 1 128 0,-3 2-160 0,0-1 160 0,-4-2 0 0,-2 1 0 16,-2 2-128-16,-3-2 128 0,-3 3 0 0,0 1 0 15,-3 4 0-15,2 2 0 0,-2 2 0 0,2 4 0 16,-4 1-176-16,-1 6 176 0,1 3-208 0,3 7 64 16,0 3 16-16,0 9 0 31,2 1-2528-31,1 5-496 0,3 7-112 0</inkml:trace>
  <inkml:trace contextRef="#ctx0" brushRef="#br1" timeOffset="58446.68">11700 4128 27695 0,'0'0'2464'0,"0"0"-1968"0,5 9-496 0,2 0 0 16,0-2 2624-16,0 0 448 0,0 4 64 0,0-1 32 0,0 1-2096 0,3 2-432 16,-2 1-64-16,3 2-32 0,3-2 592 0,0 2 112 15,3 0 32-15,1 0 0 0,3 2-368 0,-1 0-64 0,0-1-16 0,1-6 0 16,0-1-320-16,4-3-80 0,0 1-16 0,1 2 0 15,-1-3-256-15,0 0-160 0,3 0 192 0,-3 0-192 16,0 0 192-16,-3-2-64 0,-1 1 0 0,-4 1-128 16,-2-3 0-16,-1-3 0 15,0-1 0-15,-6 0 0 0,-8 0-320 0,0 0 48 0,10-1 0 0,-10 1 0 32,0 0-2144-32,2-11-416 0,-4-3-96 0,-2 3-16208 0</inkml:trace>
  <inkml:trace contextRef="#ctx0" brushRef="#br1" timeOffset="58777.52">12179 3958 20959 0,'0'0'928'0,"0"0"192"0,0 0-896 0,0 0-224 0,0 0 0 0,0 0 0 0,0 0 2928 0,0 0 528 15,0 0 128-15,0 0 0 0,0 0-2176 0,0 0-448 16,0 0-96-16,0 0-16 0,0 0 448 0,0 0 96 0,-5 10 16 0,-2 1 0 16,-6 3-336-16,1 4-64 0,-1 0-16 0,1 4 0 15,2 2-464-15,-1 1-80 0,-3 3-32 0,0 4 0 32,-2 2-192-32,4 3-32 0,-2 1-16 0,1 1 0 0,1 3 16 0,-1-3 0 15,4 1 0-15,-1 1 0 0,1-4-48 0,-2-2 0 0,4-3 0 0,-5-4 0 16,-1-3-144-16,1-7 0 15,-1-2 144-15,-1-7-144 16,-4-5-768-16,4-5-208 0,-3-6-48 0,6-5-19776 16</inkml:trace>
  <inkml:trace contextRef="#ctx0" brushRef="#br1" timeOffset="81663.53">10094 7774 19455 0,'0'0'1728'0,"0"0"-1376"0,0 0-352 0,0 0 0 16,0 0 2544-16,-11 4 432 0,11-4 96 0,-11 6 0 0,-3-2-2464 0,2-1-608 16,12-3 0-16,-14 4 0 0,14-4-192 0,-11 1-112 15,-1-2-16-15,12 1-16 16,-9-4-384-16,9 4-80 0,-9-6-16 0,9 6 0 16,-9-7 816-16,9 7 144 0,-5-8 48 0,5 8 0 0,0 0 912 0,-4-10 192 15,4 10 48-15,0 0 0 0,0-8-352 0,0 8-64 16,0 0-16-16,0 0 0 15,7-6-672-15,2 5-240 0,0 1 144 0,0 1-144 16,3 2 0-16,-3 1 0 0,5 2-144 0,2-1 144 16,2 1 0-16,3-3 0 0,1 1 0 0,2 3 144 15,-2-3 48-15,2 0 0 0,1-1 0 0,0 0 0 16,0 1-192-16,0-4 0 0,0 0 0 0,-3 0 0 16,2 0 0-16,1-3 0 0,0-1 0 0,-4 0 0 0,0 1 0 0,1-1 0 15,1-3 0-15,0 0 0 0,-3 0 288 0,4 0 32 0,-2-1 0 0,2-1 0 16,1-2 384-16,-4 4 96 0,-2 2 16 0,1 2 0 15,-2-1-592-15,-4 2-224 0,1 1 176 0,-5 1-176 16,1 0-208-16,-11 0-144 0,0 0-32 0,0 0-17200 16</inkml:trace>
  <inkml:trace contextRef="#ctx0" brushRef="#br1" timeOffset="89647.49">9829 7183 31903 0,'0'0'1408'0,"0"0"304"0,0 0-1376 0,0 0-336 0,0 0 0 0,0 0-9392 16,0 0-1936-16</inkml:trace>
  <inkml:trace contextRef="#ctx0" brushRef="#br1" timeOffset="90038.39">9858 7232 30975 0,'0'0'1376'0,"0"0"288"0,0 0-1344 0,0 0-320 0,0 0 0 0,-11 0 0 0,11 0 1008 0,0 0 128 0,-11 3 16 0,11-3 16 16,-13 5-928-16,13-5-240 0,0 0 0 0,-11 7 0 15,11-7 0-15,0 0 0 0,0 0 0 0,0 0 0 16,0 0 0-16,0 0 144 0,0 0-144 0,0 0 128 16,0 0 560-16,0 0 96 0,0 0 32 0,0 0 0 15,0 0 384-15,3-7 80 0,-3 7 0 0,7-5 16 16,0-1-544-16,1 5-112 0,2-2-32 16,-3 0 0-16,4 3-368 0,-4-1-80 0,3 1-16 0,1 4 0 15,-3-1-144-15,4 1 0 0,0 0 0 0,-1 0 0 16,3 3 0-16,0 0 0 0,-1-1 0 0,1-1 0 15,2 1 0-15,0-3 0 16,2 1-176-16,1-3 176 0,-1 2 0 0,3-3 0 16,2-3 0-16,2 2 128 0,0-2-128 0,-3 2 144 0,2-2-144 15,1 0 160-15,-3-1 208 0,3 1 32 0,2-1 16 0,-2 0 0 16,0-3 112-16,0-3 32 0,3-1 0 0,1-3 0 16,-1-1 112-16,3-2 32 0,2-1 0 0,1-3 0 15,2 1-96-15,2 1-16 0,2-2 0 0,2 3 0 0,-6 3-592 0,-1 1 0 0,1 0 0 0,-6 3 0 16,0-1 0-16,-3 3 0 0,-1 0 0 0,-4 4 0 31,-3 3-640-31,-5 0-160 0,-3 2-32 0,-11 0-22336 0</inkml:trace>
  <inkml:trace contextRef="#ctx0" brushRef="#br1" timeOffset="103379.1">12274 3423 32655 0,'0'0'1440'0,"7"7"304"0,1 0-1392 0,-8-7-352 0,10 4 0 0,-3 3 0 15,0 0 2096-15,0 1 336 0,0 2 80 0,-1-2 16 16,3 2-688-16,1 0-144 0,-3-3-32 0,1 1 0 16,-1 2-640-16,0 1-128 0,3-4-16 0,-3 2-16 15,2 0-192-15,-3 1-32 0,4-4-16 0,-1 1 0 32,-2 0-224-32,-3 2-32 0,6 2-16 0,-6 1 0 15,1 0-128-15,1 2-32 0,1 1 0 0,-2 2 0 0,0 5-48 0,-3 1-16 16,0 2 0-16,2 5 0 0,-1 4 16 0,0 4 0 15,-3 2 0-15,0 6 0 0,1 1-144 0,2 5 160 16,-6 0-160-16,3 3 160 0,0 2-160 0,3 3 160 16,-3 2-160-16,2-1 160 0,-2 3-160 0,2-4 0 15,1-3 144-15,-3 0-144 0,2 3 0 0,3-3 0 0,-1 3 0 16,1-3 0-16,0-5 0 0,2-3 0 0,-3-3 128 0,3-7-128 16,0-7 0-16,4-6 0 0,-4-5 0 15,1-4 0-15,2-9 0 0,0-5 0 0,-2-6 0 0,6-8 0 16,-3-11-128-16,0-13-64 0,2-11 0 0,-2-8 0 15,3-6-1552-15,-7-9-320 0,-3-2-64 0</inkml:trace>
  <inkml:trace contextRef="#ctx0" brushRef="#br1" timeOffset="108129.35">9797 9526 6959 0,'0'0'624'0,"-6"11"-496"15,-1 0-128-15,2-1 0 0,-5-3-288 0</inkml:trace>
  <inkml:trace contextRef="#ctx0" brushRef="#br1" timeOffset="109936.43">9465 9872 10991 0,'0'0'480'0,"0"0"112"0,0 0-464 0,0 0-128 0,7-7 0 0,1 1 0 16,-8 6 6256-16,7-5 1232 15,-7 5 240-15,10-6 48 0,1 2-5120 0,-4 0-1024 0,0 1-208 0,-7 3-32 16,0 0-400-16,0 0-80 0,0 0-16 0,0 0 0 0,0 0-192 0,-9-10-64 15,2 3 0-15,-2 0 0 0,9 7-160 0,-14-5-32 32,2 2-16-32,12 3 0 0,-13-4-272 0,13 4-160 0,-17 4 192 0,17-4-192 15,-15 7 128-15,1-3-128 16,14-4 0-16,-17 13 0 0,2 2 0 0,4-1 128 16,-3 0-128-16,0 4 0 0,3 0 0 0,0 0 0 15,4 0 0-15,-3 0 0 0,0 2 0 0,2-2 0 0,-2-3 0 0,3 6 0 16,0 0 0-16,3-1 0 0,0 1 0 0,1-1 0 15,2 1 0-15,1-3 0 0,1 1 0 0,2-3 0 16,4 2 208-16,-3-2-64 0,3 0-16 0,3 3 0 16,2-4-128-16,-2 2 0 0,0 1 0 0,-2-3 0 0,6 2 0 0,0-3-144 15,1-3 144-15,-1 0-208 0,0-1 208 0,0-2 0 0,0-1 0 16,-3-1 0-16,3-2 0 0,-3-1 0 0,1-2 144 16,1-2-144-16,1-2 320 0,0 0-48 0,-3-1 0 0,-1-3 0 31,1 0-48-31,1-3-16 0,-1-2 0 0,-2-2 0 0,0-4-64 0,1 1-16 0,-3 2 0 0,1-5 0 31,2 1-128-31,-1 0 0 0,-3-1 144 0,0 1-144 0,-2 0 128 16,0 1-128-16,2 0 128 0,-2 0-128 0,-2 2 176 0,-2-1-48 15,0 2 0-15,0 1 0 16,0 0-128-16,-2 3 0 0,-2 0 0 0,1 4 0 0,-1-3 0 0,4 10 0 16,-6-11 0-16,6 11 0 0,-8-7 0 0,8 7 0 15,-7-7 0-15,7 7 0 0,-14-4 0 0,4 1 0 16,10 3 0-16,-13-3 0 0,4-1 0 0,-3 0 0 0,1-3 0 0,2 0 0 15,-3 0 0-15,1-1 0 0,-3-1 0 0,5 4 0 0,2-5 0 16,7 10 0-16,-7-7 0 0,7 7 0 0,0 0 0 0,0 0 0 16,0 0 0-16,0 0 0 0,0 0 0 0,0 0 160 15,0 0-160-15,0 0 160 0,0 0-160 0,0 0 128 16,0 0-128-16,0 0 128 0,0 0-128 0,0 0 0 16,0 0 0-16,0 0 0 0,0 0 0 0,0 0 0 15,0 0 0-15,0 0 0 0,0 0 0 0,0 0 0 16,0 0 0-16,0 0 0 0,0 0 0 0,0 0 0 15,-9-4 0-15,9 4 0 0,0 0 0 0,0 0 0 0,0 0-128 16,0 0 128-16,-7-6 0 0,7 6 0 0,0 0 0 0,0 0 0 16,0 0 0-16,0 0 0 0,0 0 0 0,0 0 0 31,0 0 0-31,0 0 0 0,0 0 0 0,0 0 0 16,0 0 0-16,0 0 0 0,0 0 0 0,0 0 0 0,0 0 0 0,-7-5 0 0,7 5 0 15,0 0 0-15,0 0 0 0,-7-7 0 16,7 7-144-16,0 0 144 0,-4-11 0 0,4 11-128 0,-5-9 128 0,5 9 0 15,0 0 0-15,-5-8 0 0,5 8 0 16,-4-10 0-16,4 10 0 0,0 0-192 0,0 0 192 0,-4-8-160 16,1-2 160-16,3 10 0 0,0 0 0 0,0 0-128 15,-4-8 128-15,4 8 0 0,0 0 128 0,0 0-128 16,0 0 0-16,-6-10 0 0,6 10 0 0,0 0 0 16,0 0 0-16,-6-10 0 15,0 2 0-15,6 8 0 0,0 0 0 0,-7-9 0 16,7 9 0-16,-7-8-128 0,7 8 128 0,-7-8 0 15,0 1 0-15,7 7 0 0,-10-7 0 0,10 7 0 16,-8-7 0-16,8 7 0 0,-11-9 0 0,11 9 0 16,-7-7 0-16,7 7-128 0,-7-9 128 0,7 9-128 15,-7-10 128-15,1-1-128 0,6 11-32 0,-8-9 0 0,-2 0 0 16,3 0 0-16,-1 2 16 0,-3-4 0 0,1 1 0 0,-1 1 0 16,0-2 144-16,-3-1-160 0,0 1 160 0,-3-3-160 15,2 0 160-15,-3 0 0 0,-3-1 0 0,0 1 0 16,-2-3 0-16,3 2 0 0,-1-2-128 0,3 3 128 0,-5 2 0 0,4-1 0 15,3 1 0-15,-2 2 0 0,7 3 0 0,1 3 0 16,-1-2 0-16,11 6 0 0,0 0 0 0,0 0 0 16,0 0 0-16,0 0 176 0,0 0-176 0,0 0 0 15,0 0 0-15,0 0 0 0,0 0 0 0,0 0-224 16,0 0 80-16,0 0 16 0,0 0 128 0,0 0-160 16,14 0 160-16,-14 0-160 15,0 0 160-15,0 0 0 0,0 0 0 0,0 0 128 16,0 0-128-16,0 0-192 0,8-4 64 0,-8 4 0 15,0 0-32-15,0 0 0 0,0 0 0 0,0 0 0 16,0-8-112-16,0 8-32 0,0 0 0 0,0 0 0 16,0-7 304-16,0 7-192 0,0 0 192 0,0 0-160 15,0 0 160-15,0 0 0 0,0 0-144 0,0 0 144 16,0 0 0-16,0 0 0 0,0 0 0 0,0 0 0 0,0 0 0 0,0 0 0 16,0 0 0-16,0 0 0 0,0 0 0 0,0 0 0 0,6-11 0 0,-6 11 128 15,4-10-128-15,-4 10 0 16,2-7 0-16,-2 7 0 0,2-10 0 0,-2 10 0 15,7-8 0-15,-7 8 0 0,0 0 0 0,7-10 0 16,-7 10 0-16,7-7 0 0,-7 7 0 0,7-4 0 16,-7 4 128-16,0 0-128 0,7-8 0 0,-7 8 0 0,7-7 0 0,-7 7 0 0,9-7 0 0,0 1 0 31,-2-1 0-31,4 2 0 0,-1-1 0 0,1 2 0 0,1-3 0 0,-3 3 0 16,4 1 0-16,1-1 208 0,0-2-48 0,0 2-16 0,0 0 112 0,4 0 0 15,-3 1 16-15,2 0 0 0,1 2-144 0,-1-2-128 16,1-1 144-16,-3 4-144 0,2-3 144 0,-6 1-144 15,3 2 128-15,-3 0-128 16,3 0 160-16,0 0-160 0,-3-1 192 0,-4 0-192 16,-7 1 0-16,0 0 0 0,0 0 0 0,0 0 0 15,7-7-288-15,-7 7 32 0,0 0 16 0,0 0 0 32,0-10-1968-32,0 10-400 0</inkml:trace>
  <inkml:trace contextRef="#ctx0" brushRef="#br1" timeOffset="111109.51">9529 8946 29823 0,'0'0'1328'0,"0"0"272"0,0 0-1280 0,0 0-320 0,0 0 0 0,0 0 0 0,0 0 1728 0,0 0 304 0,0 0 48 0,0 0 16 31,0 0-544-31,0 0-96 0,0 0-32 0,-12-7 0 16,-1 0-432-16,6 0-96 0,0-1 0 0,7 8-16 16,0-11 80-16,0 1 32 0,4 0 0 0,-1 2 0 15,4 1-256-15,4 0-48 0,3 0-16 0,-1 3 0 0,6-2-304 0,-1 2-64 0,1 0-16 16,1-3 0-16,0 3-160 0,-1-3-128 0,-3 0 192 16,1 3-192-1,-2 1 0-15,-1 3 0 0,0-3 0 0,-3 6-144 16,0 1 144-16,0 2 0 0,-1 2 0 0,-3-1 0 0,0 0 0 0,-4 0-192 15,1 4 64-15,-4-11 0 0,1 10 128 0,-1-10 0 16,-1 11 0-16,1-11 0 0,-4 11 0 0,4-11-160 0,-3 11 160 0,3-11-208 16,-7 11 208-16,7-11 0 0,-7 10 0 0,7-10 0 15,0 0 0-15,-10 11 0 0,10-11 0 0,0 0 0 16,0 0 0-16,0 0 0 0,0 0 0 0,0 0 0 16,0 0 0-16,0 0 0 0,7 7 0 0,3-4 0 15,0-3 192-15,2 0-192 0,2-4 192 0,0 1-192 16,1 0 160-16,2 1-160 0,-3 0 128 0,0-1-128 15,4 3 0-15,-2 3 0 0,-3-3 0 0,1 3 0 16,-2 1 0-16,-1 3 0 0,-2-3 0 0,-2 6 0 16,-2 1 0-16,-3 3 0 0,1 0 0 0,-3 4 0 0,0 3 0 15,-3-1 0-15,-4 1 0 0,3-1 0 0,-3 1-144 0,-2 2 144 16,0-2 0-16,2-1 0 0,0 3-192 0,-3-1 64 0,4 2 128 16,-1-3-208-1,0 1 208-15,0 0 0 0,1-1 0 0,-1-1-144 31,4-1-1600-31,-1-2-320 0,1-6-64 0</inkml:trace>
  <inkml:trace contextRef="#ctx0" brushRef="#br1" timeOffset="111895.3">9872 9933 38703 0,'0'0'1712'0,"0"0"352"0,0 0-1648 0,0 0-416 0,0 0 0 0,0 0 0 16,0 0 992-16,0 0 112 0,7-4 32 0,-7 4 0 16,3-10-512-16,1 0-112 15,-2-1 0-15,0-1-16 0,-2-1 208 0,3 1 64 16,4-1 0-16,0 2 0 0,0 1 128 0,1 3 16 15,2 0 16-15,-3 3 0 0,4 3-240 0,-11 1-48 16,11 1-16-16,-11-1 0 0,12 4-432 0,-12-4-64 16,11 6-128-16,-11-6 176 0,9 7-176 0,-9-7-192 15,0 0 32-15,10 7 16 0,-10-7 144 0,0 0-128 16,6 11 128-16,-6-11-128 0,5 10 128 0,-5-10 0 0,7 12 0 0,-2-1 0 16,-5-11 0-16,6 14-160 15,-1 3 160-15,-1-2 0 0,3 3-144 0,-2 2 144 0,2-1 0 0,-5 2-144 16,3 7-80-16,-3 0-16 0,1-1 0 0,-3 3 0 0,0 0 112 15,-5-3 128-15,0-2-208 0,1 1 80 16,-1-6 128-16,-2 3 0 16,3-2 0-16,-1 0 0 0,0-7 0 0,1 1 0 15,-1-4-128-15,1 0 128 0,4-11 0 0,0 13 0 16,0-13 0-16,0 0 0 0,0 0 0 0,7 8 176 0,2-2-16 0,0-2 0 0,5-1 64 0,0 1 16 16,4-4 0-16,0 0 0 15,4 0-48-15,2-4-16 0,1 1 0 0,-4-3 0 16,0 2-176-16,1 0 128 0,-5 0-128 0,1-2 128 15,0 5-384-15,-4-3-96 0,4 1-16 0,-4 3 0 16,-3-3-2432-16,3 2-480 0</inkml:trace>
  <inkml:trace contextRef="#ctx0" brushRef="#br1" timeOffset="112638.88">10396 9569 6959 0,'0'0'624'0,"0"0"-496"0,0 0-128 0,0 0 0 16,0 0 3664-16,0 0 720 0,0 0 144 0,0 0 16 0,0 0-1216 0,0 0-256 16,10 0-64-16,-3-4 0 0,-3 1-336 0,-4 3-80 15,7-7-16-15,0 0 0 0,0 0-1104 0,-3 0-240 16,3 0-32-16,-3 1-16 0,6-3-544 0,1 2-128 16,1-3 0-16,-3 3-16 15,2-1-496-15,1 1 0 0,-3-4 0 0,-2 4 0 16,2 0 0-16,0 0 0 0,-9 7 0 0,12-6 0 15,-12 6-512-15,14-5-32 0,-14 5-16 0,13-3 0 32,0-1-2704-32,-13 4-560 0</inkml:trace>
  <inkml:trace contextRef="#ctx0" brushRef="#br1" timeOffset="112955.75">10495 9944 39455 0,'11'6'3504'0,"-2"-2"-2800"0,1 0-576 0,-10-4-128 0,9 3 1856 0,0-3 320 15,0-3 80-15,0-1 16 16,-2-3-1376-16,0 0-288 0,3 0-48 0,-2-4-16 16,2-3-336-16,1 0-64 0,0-1-16 0,0-2 0 15,-1-1-128-15,0 1 192 16,1 2-192-16,0-1 192 16,-1 4-496-16,1 1-80 0,0 0-32 0,0 4-14272 0,2 0-2848 0</inkml:trace>
  <inkml:trace contextRef="#ctx0" brushRef="#br1" timeOffset="113528.69">10695 8835 29535 0,'0'0'1312'0,"0"0"272"0,7 1-1264 0,-7-1-320 16,11 4 0-16,-4 2 0 0,-7-6 1344 0,11 4 224 15,0 3 32-15,0-3 16 0,-1 3-544 0,-3 0-112 16,0 0-32-16,-3 3 0 0,0-3-320 0,-1 4-64 16,1 0-16-16,-1 3 0 0,-3 1-336 0,4 4-64 15,-1 0 0-15,1 3-128 0,0 6 240 0,2-1-64 16,2 3-16-16,3 4 0 0,-1 1-160 0,0 7 0 16,3-2 144-16,-1 6-144 0,3 1 0 0,-3 6 0 15,0 4 0-15,-1 3 0 0,3 0 0 0,-3 0 0 0,0-1 0 16,-4 1 0-1,2-3 0-15,-4-7-256 0,0-4 32 0,-5-6 16 0,0-6 208 16,-5-8 0-16,-2-2 0 0,-4-6-144 16,-1-7-2800-16,-1-8-576 15,-1-3-96-15</inkml:trace>
  <inkml:trace contextRef="#ctx0" brushRef="#br1" timeOffset="114135.22">11117 8985 39215 0,'0'0'1728'0,"10"-4"384"0,0 0-1696 0,1 1-416 0,-4-2 0 0,0 0 0 15,-2 1 1856-15,-5 4 304 0,6-4 48 0,-6 4 16 16,0 0-1312-16,0 0-256 0,0-10-48 0,0 10-16 16,-7-8-592-16,7 8 0 0,-7-8 0 0,7 8 0 15,-11-6 0-15,11 6 0 0,0 0 0 0,-14 0 0 16,14 0 0-16,0 0 0 0,-14 7 0 0,0 4 0 0,7 3 0 0,-1 4 128 0,1 0-128 0,0 3 128 15,7 4-128-15,-5 3 0 0,5 1 0 16,0 1-128 0,0 2 128-16,2 3 176 0,2 1-48 0,2 3 0 15,1-3-128-15,-3 6 0 0,3-3 0 0,1 4 0 0,2-2 0 16,0 0 0-16,1-2 144 0,0 0-16 0,-1-7-128 0,2 1 0 16,2-4 0-16,0-1 0 0,0-7 288 0,-4-1-16 0,1-1 0 0,0-4 0 15,0-4 176-15,-1-1 16 0,-3-6 16 0,-7-4 0 16,8 3-224-16,-8-3-32 15,10-3-16-15,-2-1 0 0,2-3-80 0,-6 0 0 0,2-3-128 0,-2 2 192 0,3-3-192 0,-3-1 144 32,3 0-144-32,0-2 128 0,-4 1-128 0,-2-3 0 0,2-2 0 0,-3-1 0 15,0 1 0-15,-3-3 0 0,-1 1 128 0,-3-1-128 16,3 1 0-16,-3-1 0 16,2 3 0-16,-1 1 0 0,-1 3 0 0,-3 2 0 0,2 2 0 0,1 0 0 15,7 10 0-15,-10-7 0 0,0 2 0 0,10 5 0 0,-12 1-320 16,2 3 16-16,-1 2 0 0,0 5 0 15,-6 0-1808-15,3 6-352 0,0 1-80 0,6 2-18464 0</inkml:trace>
  <inkml:trace contextRef="#ctx0" brushRef="#br1" timeOffset="114930.9">11539 9331 15487 0,'0'0'688'0,"0"0"144"0,0 0-672 0,0 0-160 0,0 0 0 0,-7-8 0 0,7 8 2448 0,-5-9 464 15,5 9 96-15,-2-8 0 0,2 8-544 0,0-11-112 16,0 11-32-16,0-7 0 15,0 7-928-15,2-7-192 0,-2 7-48 0,0 0 0 16,5-7-192-16,-5 7-64 0,7-4 0 0,-7 4 0 0,7 0-128 16,-7 0-16-16,9 0-16 0,-9 0 0 15,10 4-32-15,-10-4-16 0,11 4 0 0,-4-1 0 16,1 0-112-16,-1 1 0 0,-7-4-16 0,13 1 0 16,2 1-176-16,-4-1-16 15,3 2-16-15,-3-2 0 0,2 2 160 0,2 4 48 16,-1-3 0-16,1 3 0 0,2 0-208 0,4 3-32 15,-3-3-16-15,3 1 0 0,-3 2-144 0,-3 1-32 0,2-4 0 0,-4 1 0 16,-1 2-128-16,-1-3 0 0,-1-4-160 0,-10-3 160 0,11 5-240 0,-11-5 48 16,9 3 16-16,-9-3 0 15,0 0-912-15,0 0-176 0,-9-4-32 0,2-7-13680 16,0-7-2720-16</inkml:trace>
  <inkml:trace contextRef="#ctx0" brushRef="#br1" timeOffset="115238.73">11880 8957 32943 0,'16'5'2928'0,"-2"0"-2352"0,-7 2-448 0,-1-4-128 16,-1 3 2208-16,0 0 416 0,-3 1 96 0,0 5 16 15,1 0-1616-15,-3-1-320 0,-5 3-64 0,5 0-16 16,-2 0-512-16,-3 3-208 0,1 0 176 0,-1 3-176 16,-2 1 240-16,0 4-48 0,0 1-16 0,-2 1 0 15,2 3-176-15,-4-4 128 0,4 2-128 0,-4 0 128 16,1 0 64-16,-1-6 0 0,0-1 0 0,-3 0 0 0,0-3-192 0,-3 0 0 16,2-3-192-16,1-1 192 0,3-1 0 0,0-2 0 15,-2 0 0-15,2-2 0 31,0-2-1472-31,4-2-192 0,7-5-16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8:59:48.2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8336 4863 6959 0,'0'0'624'0,"0"0"-496"0,0 0-128 0,0 0 0 16,0 0 4176-16,0 0 816 0,0 0 176 0,-4 8 16 0,4-8-2688 0,0 0-560 15,0 8-96-15,0-8-32 16,0 0-624-16,0 0-128 0,0 0-32 0,0 0 0 16,0 0-656-16,0 0-144 0,0 0-32 0,0 0 0 15,0 0-48-15,0 0-16 16,0 0 0-16,-3-7 0 0,-1-1 576 0,1 0 128 15,3-2 0-15,-3 2 16 0,2-4-80 0,1 3 0 0,1-1-16 0,2 2 0 0,0 1-208 0,-2-2-32 16,2 2-16-16,0 0 0 0,1 2-160 0,-1 1-16 31,1-1-16-31,-4 5 0 0,8-7 80 0,-8 7 0 0,10-4 16 0,-10 4 0 16,10-3-16-16,-10 3-16 0,11-2 0 0,-11 2 0 0,11-2 80 0,-3-1 0 16,2 3 16-16,0-2 0 15,-2 0-80-15,2 2 0 0,-3 0-16 0,4 0 0 0,3 0-112 0,-3 0 0 16,0 0-16-16,6 0 0 0,-3 0-64 0,1-3-16 15,2 3 0-15,-6 0 0 0,1-2-160 0,1 0 0 16,-1-2 0-16,-5 1 0 0,0-4 0 0,1 0 0 16,2-1 0-16,-3 0 0 0,2-1 0 0,0 2 0 15,1-4 0-15,-4 1-176 0,3 2 176 0,1-3 144 16,4 1-16-16,-3-1-128 0,3-3 352 0,0 0-32 16,-2 0-16-16,2 0 0 0,3-1-128 0,-3-2-32 15,-2 2 0-15,1-3 0 0,-1 0-144 0,1-2 0 16,1-1 0-16,-3-1 0 0,3-3 0 0,-3 0 128 15,4-3-128-15,-1-1 0 0,3-8 0 0,-3 5 128 16,1-3-128-16,-1 3 0 0,4 3 0 0,-4 3 128 0,2 2-128 0,-2 3 0 16,0 0 0-16,0 0 0 0,2 3 0 15,0-3 0-15,-2 3 160 0,-1 0-160 16,-1 0 192-16,-1-3-192 0,-1 0 0 0,-2-1 0 0,-1-3 0 0,0 0 0 16,-3-1 0-16,2 1 0 0,-2 4 0 0,0-2 0 15,-1 0 0-15,0 3 0 0,1 1 128 0,0 1-128 16,-1 4 0-16,1 0 0 0,-1 3 0 0,4 0 0 0,-3 4 0 0,-4 7 0 0,7-5-128 0,0 3 128 31,1 2 0-31,-1 2 0 0,0 3 0 0,3 2 0 0,-3-3 0 16,-3 3 0-16,-4-7 0 0,7 9 0 15,-3-1 128-15,-4-8-128 0,0 0 0 0,0 0 0 16,0 0 0-16,3 11 0 0,-3-11 0 0,0 0 0 16,0 0 0-16,0 0-144 0,0 0 144 0,0 0-128 15,0 0-128-15,0 0-32 0,0 0 0 0,0 0 0 16,0 0-1840-16,0 0-368 0</inkml:trace>
  <inkml:trace contextRef="#ctx0" brushRef="#br0" timeOffset="22566.27">18678 11155 15711 0,'0'0'336'0,"0"0"80"0,0 0 16 0,0 0 16 0,0 0-448 0,0 0 0 15,6-4 0-15,-6 4 0 0,10 0 0 0,-3-3-208 0,0 2 16 0,0-2 0 32,-7 3-1408-32,4-4-288 0,3-2-48 0,-7 6-16 0,7-7 1184 0,-7 7 256 0,4-5 32 15,-4 5 16-15,7-3 2560 0,0-1 512 16,-7 4 96-16,7 0 32 0,-7 0 0 0,9 1 0 0,-3 2 0 0,-6-3 0 15,10 3-1152-15,-10-3-240 0,0 0-32 0,7 8-16 16,-7-8-496-16,10 7-96 0,-10-7-32 0,0 0 0 16,4 7-672-16,-4-7 0 0,0 0 0 0,0 0 0 15,7 9 0-15,-7-9 0 0,0 0 0 0,0 0 0 16,0 0 192-16,0 0 64 0,0 0 16 0,0 0 0 16,0 0 224-16,0 0 32 0,0 0 16 0,0 0 0 15,0 0-32-15,0 0-16 0,-11-2 0 0,1-2 0 0,10 4 176 0,-11-3 32 16,11 3 16-16,-12-3 0 15,12 3-256-15,0 0-48 0,-9-1-16 0,9 1 0 0,0 0-128 0,0 0-16 16,0 0-16-16,0 0 0 0,0 0-240 0,0 0 0 16,0 0 0-16,0 0 0 15,0 0 176-15,7 1-176 0,7-1 192 0,0-1-192 0,1 0 224 0,6-1-64 16,0-1-16-16,0 2 0 16,4-5-144-16,0 5 0 0,1-3 0 0,5 3 0 0,2-1 0 0,2-1 0 0,0 1 224 0,-3 0-64 15,2-2 32-15,-2 3 16 16,-2-1 0-16,0 2 0 0,-2 0 80 0,-2 0 16 0,-2 0 0 15,1 0 0-15,-3 3-176 0,2-2-128 0,-3 2 144 0,-2-1-144 16,-1 0 0-16,-1 1 0 0,-2 0 0 0,-2 1 0 16,0 0 128-16,-1-1-128 0,-5 1 0 0,-7-4 144 15,0 0-144-15,0 0-144 0,0 0 144 0,0 0-208 16,0 0 208-16,0 0 0 0,0 0 0 0,0 0 160 16,0 0 96-16,0 0 0 0,0 0 16 0,-10 9 0 15,10-9-144-15,-15 7-128 0,2-2 144 0,-1-3-144 0,2-2 0 16,-5 0 128-16,2-2-128 0,-2-1 0 0,-1-1 0 0,-4 0 0 31,1-2 0-31,-7 2 0 0,3-3 0 0,-4-2 128 0,-2 0-128 0,-1-1 192 0,-2 2-192 0,0 1 0 31,-1-4-144-31,1 1 144 0,2-1 0 0,-3 4 0 16,6-3 0-16,-2 3 0 0,5 0 0 0,-2 2 0 16,0 2 128-16,2-1-128 0,5 2 0 0,3 4 0 0,-2-2 0 0,5 4 0 0,-3-3 0 0,4 2 0 0,3 0 0 0,-1 0-192 15,12-3 192-15,-12 4 0 0,12-4 0 0,0 0 0 31,-7 11 0-31,7-11 0 0,0 0 192 0,-2 10-192 16,2-10 0-16,0 0 0 0,7 11 0 0,0-4 0 0,-7-7 160 0,9 4 32 16,1-2 0-16,1 0 0 0,-2-2 16 0,0 0 16 15,2-1 0-15,1 0 0 0,0-1-224 0,2 2 144 16,0 0-144-16,1 2 128 0,3 0-128 0,3 1 0 16,0 0-192-16,-2 1 192 0,5-3 0 0,-2 5 0 15,3-5 0-15,2 2 0 0,-1 0-176 0,2 1 48 0,0-2 0 0,-1 0 0 31,3 1 128-31,-5-3 0 0,0 0 0 0,1 3 0 0,-1-2 0 0,-4-1 0 16,-3 0 0-16,0 3 0 0,-4-3 0 0,0 2 0 16,0-1 0-16,-6 0 0 0,-8-1 0 0,0 0 0 15,0 0 0-15,0 0 0 0,0 0 0 0,0 0-128 16,0 0 128-16,-3 14-192 0,-2-4 192 0,-2 1 0 16,-3-4-144-16,-4 0 144 0,0 0 0 0,-1 1 0 15,-3-1 0-15,-1-4 0 0,-1 1 0 0,-6 3 0 16,1-4 0-16,0 1 0 0,-1 0 0 0,-1-4 0 0,-1 0 0 0,1 0 0 15,0-2 0-15,2 0 0 0,0-3 0 0,0 1 0 16,1-1 0-16,-1-2 128 0,0-2-128 0,1 0 128 0,5-2-128 0,-2 4 160 16,3-3-160-16,0 6 160 15,1-3-160-15,1 0 0 0,4 0 0 0,1 3 0 0,11 4 128 0,-9-7-128 16,9 7 128-16,0 0-128 0,0 0 144 0,0 0-144 16,0 0 160-16,0 0-160 0,7-5 144 0,5 3-144 15,-1-1 128-15,3 3-128 0,4 0 0 0,3 3 0 16,4-3-224-16,0 2 80 0,3-1 144 0,1 0-128 15,6-1 128-15,1 0-128 0,3-1-96 0,2 0-16 16,0-1 0-16,-2-2 0 16,0 1 48-16,-2-1 16 0,-2-2 0 0,-3 2 0 15,-3 0-1232-15,-1-1-256 0,-3-1-64 16,-4 0-17552-16</inkml:trace>
  <inkml:trace contextRef="#ctx0" brushRef="#br0" timeOffset="33316.8">9305 2654 4079 0,'1'-9'368'0,"2"1"-368"0,-3 8 0 0,3-11 0 15,1-2 6768-15,-4 3 1280 0,0 10 256 0,1-9 48 0,5 0-6384 0,-6 9-1280 16,7-7-256-16,-7 7-48 15,11-11-48-15,-3 6 0 0,2 0 0 0,-10 5 0 0,0 0 240 0,0 0 64 32,0 0 0-32,0 0 0 0,0 0 1344 0,0 0 288 15,7 5 48-15,-7-5 16 0,7 14-1760 0,-4-1-368 0,1 1-64 0,-1 2-16 0,1 0 336 0,-4 5 64 16,1 2 16-16,2 0 0 16,-3 2-160-16,0 5-48 0,-3 2 0 0,2 1 0 0,-3 2-336 0,1 3 0 15,-1 5 0-15,1 3 0 0,0 5 0 0,2 2 0 16,-2 0 0-16,0 0 0 0,2 2 0 15,1-2 192-15,-3-7-64 0,3-6 0 0,3-2-128 0,-3-2 0 16,1 0 0-16,2 0-128 0,1-1 128 0,2 0-128 16,-2-3 128-16,0 0-128 15,3-3-1472-15,3-6-272 0,-2-4-64 16,2-3-12016-16,4-7-2384 0</inkml:trace>
  <inkml:trace contextRef="#ctx0" brushRef="#br0" timeOffset="33953.58">9945 2425 2639 0,'0'0'240'0,"0"0"-240"16,0 0 0-16,0 0 0 0,-13 0 7168 0,-1 1 1408 16,14-1 256-16,-14 6 64 0,14-6-6400 0,-14 7-1296 0,3 0-256 0,-6 1-48 0,2 2-464 0,-3-3-96 31,0 4-16-31,-3-4 0 0,-3 4-320 0,2 0 0 15,-6-1 0-15,2 3 128 0,-2-1 480 0,3-1 96 0,4 5 32 0,-2 0 0 16,2-2-96-16,8 5 0 0,-1 3-16 16,2 6 0-16,1 2-112 0,2 7 0 0,2-1-16 0,4-1 0 15,4 1-288-15,3 3-48 0,3 0-16 0,2 4 0 16,7 3 16-16,3 0 0 0,-1 0 0 0,7 4 0 16,5 0 96-16,2-2 32 0,2-2 0 0,1-4 0 0,4-6-64 0,-7-1-16 0,0-3 0 0,0 0 0 15,0-6 128-15,0 1 32 0,-5-1 0 0,-2-3 0 16,3-4-64-16,-1-6-16 15,1-4 0-15,2-4 0 0,-5-5 240 0,4-2 48 16,2-5 16-16,-2-4 0 0,-1-3-320 0,-3 0-64 16,0-2-16-16,-4-3 0 0,-2 0-192 0,1-2 176 0,-2 1-176 0,-7 1 160 15,-1-2-160-15,-2-4 0 0,-5-3 0 0,-6-5 0 16,-1-5 0-16,-3-2-192 0,-10-4 32 0,-2 0 16 16,-5-2 144-16,-4 5-192 0,-1 5 192 0,0 8-192 15,1 5 192-15,-4 10 0 0,7 7 0 0,-3 9 0 0,3 6 0 0,-2 10-208 16,-1 9 80-16,1 8 128 0,-1 7-192 0,-2 3 192 15,3 0-192-15,0 5 192 16,2-1-528-16,1-4 16 0,-4-7 0 0,-1 0 0 0,0-2 192 0,-3 1 32 31,4-4 16-31,-1 0 0 16,-3-2-1200-16,4-4-256 0,5-1-32 0,2-8-18560 0</inkml:trace>
  <inkml:trace contextRef="#ctx0" brushRef="#br0" timeOffset="37824.25">7200 5950 1311 0,'0'0'128'0,"-11"-2"-128"16,1 0 0-16,2-1 0 0,8 3 2560 0,-14-4 480 16,4 1 96-16,10 3 32 0,0 0-1872 0,-11 3-368 15,11-3-80-15,0 0-16 0,0 0 96 0,-7 8 16 16,7-8 0-16,0 0 0 0,0 14-176 0,0-3-48 15,0-11 0-15,2 13 0 0,3-2 48 0,-5-11 16 0,0 0 0 0,5 10 0 0,-5-10-48 0,0 0-16 16,6 8 0-16,-6-8 0 16,0 0-48-16,0 0-16 0,0 0 0 0,0 0 0 15,10 3-16-15,-10-3-16 0,0 0 0 0,9-5 0 16,0 3 48-16,-9 2 16 0,9-4 0 0,-2 1 0 16,2-1-96-16,1 1-16 0,-2-1 0 0,2 1 0 0,1-1-96 0,-1 4-32 15,1-3 0-15,-1 3 0 16,1-2-304-16,0 2-144 0,3 2 128 0,-3 1-128 0,3-3 192 0,1 4-32 15,3-4-16-15,2 3 0 0,-1-3-144 0,1 4-176 0,2-1 48 16,-1 4 0 0,4-1 128-16,3 6 176 0,4-1-48 0,4 3 0 0,3 4-384 15,5 0-64-15,3 4-32 0,5 2 0 16,2 1 112-16,0 0 32 0,2-1 0 0,-2 1 0 0,-1 0 32 0,0 4 16 16,0-1 0-16,-1 4 0 0,0 0 160 0,-1 0-160 15,-1-2 160-15,-1-3-160 0,1 3 160 0,-8-5 0 16,-3 3 0-16,-3 0 0 0,-2-3 0 0,-4 0 0 15,-3-3 0-15,-1 2 0 0,0-5 0 0,-4-1 0 16,-4-1 0-16,-1-2 0 0,-5-1 0 0,1-1 256 16,-2-5-64-16,-4-5-16 0,-7-3 16 0,0 0 0 15,0 0 0-15,0 0 0 0,0 0 128 0,-3-13 16 0,-1 1 16 0,0-2 0 16,-3 0-16-16,-6-1 0 0,1-2 0 0,-8 3 0 16,1 0-336-16,-6 0 0 0,-3-1 0 0,-2 1 0 0,-2-4 0 0,-2 1 0 15,-10 2 0-15,1 1 0 16,1-4-144-16,-4 0 0 15,3-2 0-15,4 1 0 0,-3 0 144 0,2 1-128 16,-3 2 128-16,-3-1-128 0,0 2 128 0,-5-2-192 16,-4 1 192-16,-4 0-192 0,-4-4 192 0,2-1 0 0,0-4 0 15,1 0 0-15,3 0 0 0,-3 1 0 0,2 2 0 0,0 0 0 0,-1-2 0 0,5 2 0 16,4 1 0-16,4 3 0 16,4-2 0-16,6 2 128 0,2 3-128 0,4-2 176 15,0 6-176-15,5 3 0 0,0-2 144 0,4 6-144 16,-1-2 0-16,2 5 0 0,2-4 0 0,3 0 0 15,-2 4 0-15,3-5 0 0,2-1 0 0,2 3-128 0,10 4-64 0,-11-7 0 16,11 7 0-16,-10-7 0 0,10 7 32 0,-4-9 0 16,4 9 0-16,0 0 0 15,3-6 160-15,4 1 0 0,4 3 0 0,4 2 128 0,6 1-128 16,4 5-192-16,3 3 64 0,4 2 0 0,7 1-128 0,2 6-32 16,7 0 0-16,4 4 0 0,6 2 112 0,4-2 32 0,2 2 0 0,0 1 0 15,3 1-112-15,1 5 0 0,1 1-16 0,2-3 0 16,3 2-48-16,1-6 0 0,0-3 0 0,-4 2 0 15,-2 1 160-15,-5 0 32 0,-3 5 0 0,2-3 0 16,-2-4 128-16,-1 2 0 0,-3-2 0 0,-4-2 0 0,-1-1 0 16,-8 1 128-1,-3-3-128-15,-5 3 176 0,-3-4 32 0,-3-2 16 16,-5-1 0-16,-3 0 0 0,-1-3-224 0,-4-1 0 16,1 1 0-16,-4-3 0 0,-3 2-144 0,0-3 144 15,-1-3 0-15,-10-4-144 0,8 7 144 0,-8-7 176 16,0 0-48-16,0 0 0 0,0 0 160 0,0 0 32 15,0 0 0-15,0 0 0 0,0 0 16 0,-11-7 16 0,-3 0 0 16,-1-3 0-16,-5-1-80 0,-2 0-16 0,-3 0 0 0,-4-6 0 16,-3-1-112-16,-6-1-16 0,-3-2-128 0,-9 0 192 15,-7-3-192-15,-3 2 128 0,-1-3-128 0,4 0 0 16,4-3 0-16,-4 1 0 0,1 4 0 0,-3-3 0 16,-1 3 208-16,-4 0-48 0,0 3-16 0,1-6 0 0,2-3-144 0,4 1-272 15,2 0 64-15,3 2 16 16,-1 1 192-16,2 1 0 0,4 2 0 0,1 1 160 0,0 3-160 15,3 0 0-15,4-3 0 0,0 6 0 0,2 1 128 0,5 1 0 16,4 5 0-16,5 3 0 0,5-1-128 0,2 0 0 16,2 5 0-16,0 1 0 0,14 0 0 0,0 0-192 0,-11 1 32 0,11-1 16 31,0 0 144-31,0 0 0 0,0 0-144 0,0 0 144 16,0 0 0-16,0 0 0 0,0 0 128 0,0 14-128 0,4-3 0 0,3-1 0 15,5-3 0-15,2 3 0 16,4 1 0-16,3 0 0 0,4 0 0 0,4 3-176 15,6 0 176-15,4 0 0 0,0 1 160 0,3 3-160 0,2 0 0 0,2 2 0 16,3 1-128-16,1 1 128 0,0 0-256 0,8 3 48 16,2 3 16-16,4 0 0 0,0 0 192 0,0 1 0 15,-3-1 0-15,1 3 0 0,0 4 0 0,0 0 0 0,-1-2-128 0,3 2 128 16,0 0-144-16,-1-3 144 0,-2 0-128 0,-4-4 128 16,-4-2 0-16,-5 2 0 0,-4-3 0 0,-7-4 0 15,-5-3 0-15,-6 0 0 0,-2-4 0 0,-6 0 0 16,-1-1 0-16,-2-1 0 0,-5-5 0 0,-2-1 128 0,-8-6 0 0,0 0 16 15,0 0 0-15,0 0 0 0,0 0 48 0,0 0 0 16,0 0 0-16,-8 5 0 0,8-5-64 0,-14-4-128 31,0 1 192-31,0 1-64 0,-1-3-128 0,1-2 128 0,0 3-128 0,0-3 128 32,-1 0-640-32,1 3-144 0,0-3-32 0</inkml:trace>
  <inkml:trace contextRef="#ctx0" brushRef="#br0" timeOffset="55574.44">6591 5911 17039 0,'0'0'1520'0,"0"0"-1216"16,0 0-304-16,0 0 0 0,0 0 3456 0,0 0 624 0,0 0 128 0,0 0 16 31,0 0-3296-31,0 0-672 0,0 0-128 0,0 0-128 16,0 0 144-16,-12 0-144 0,12 0 0 0,-11-4 144 0,0-3 880 15,0 0 192-15,1-3 16 0,-4-1 16 16,3 0 64-16,-3-1 16 0,3 1 0 0,0 2 0 15,1 0-640-15,0 1-128 0,2-1-32 0,1 1 0 0,0 2-288 0,-3 2-64 16,2-3-16-16,8 7 0 0,-11-4-160 0,-2 1 0 16,13 3 0-16,-12-2 0 0,-1 2 0 0,1-2 0 15,-2 4 0-15,0 0 0 0,-3-2-208 16,-1 3 80-16,-3 1 128 0,-1-4-208 0,-1 0 208 0,-5 0 128 16,1-2 0-16,-3 0-128 0,2-3 0 0,1-1 0 15,0-2 0-15,2-1 0 0,1 2 0 0,-1 0 0 0,-1 3-160 0,2-1 160 16,2 3 0-16,1-1 0 0,0 3 144 0,-4 3-16 0,0-1-128 15,0 0-160-15,1 1 160 0,2 1-208 0,-3 1 208 0,2 0 0 16,2 2 0-16,3 1 0 0,4-1 0 0,-2 3 0 16,4-3 0-16,1 4 0 0,1 3 0 0,2-3 128 31,-4 3 0-31,0 2-128 0,1 0 0 0,0-2 0 0,0 0-160 0,1 2 160 16,-1-3-160-16,-3 1 160 0,3-2 0 0,-3 2-144 15,0-3 144-15,0-4 0 0,3 1 0 0,-3 2 0 16,0-2 0-16,3 2 0 0,-3 1 0 0,3 0 0 15,4 2 0-15,0 1 0 0,3 0 0 0,0 1 0 16,1 2 0-16,-1 1 224 0,4 0-48 0,0 3-16 16,0-2-160-16,1 1-144 0,2-1 144 0,0 2-208 0,-2-5 336 0,2 3 64 15,1 1 0-15,-1-1 16 0,1 1-208 0,0-1 0 16,-1-1 0-16,1 0 0 0,2 2 0 0,-2 1 0 0,0-3 0 0,3 0 0 16,-3-1 192-16,2-1-64 0,-5 0-128 0,5-1 192 15,-2-1-192-15,0 0 144 0,3-3-144 0,-3 2 128 16,3-1-128-16,3 1 128 0,-2-6-128 0,2 1 128 15,0-1 32-15,-3 0 0 0,4-1 0 0,0-1 0 16,3 1 112-16,0-2 32 0,4-1 0 0,-3 1 0 16,2-1-160-16,4 1-16 0,-1-1-128 0,0 1 192 0,3-4-192 15,0 4 0 1,0-1 128-16,0-2-128 0,0 2 0 0,0-3 128 16,3 0-128-16,-1 0 0 0,0-3 128 0,0 2-128 0,3-6 0 0,-2 0 0 15,2-3 144-15,1 2-144 16,2-5 128-16,1 2-128 0,0-3 128 0,0 0-128 15,-3-1 128-15,-1 1-128 0,-3 0 144 0,1 0-144 0,-4 0 160 0,-1-1-160 16,0 4 144-16,-3-3-144 0,-1 0 128 0,-2 0-128 16,-4-1 208-16,0 1-32 15,-1-5-16-15,-3 3 0 0,-3 0-160 0,-1-2 0 16,1-1 144-16,-4-1-144 0,0-1 192 0,-1 3-48 0,-2-3 0 0,0 3 0 16,2 0-144-16,1 0 160 0,0-3-160 0,0 3 160 0,0-2 96 15,4 4 0-15,-4-1 16 0,1 2 0 16,1-1-80-16,-1 1-32 0,2-3 0 0,-2 1 0 0,2 2-160 15,0-2 160-15,-3 2-160 0,0-1 160 16,-6 2-160-16,2-2 0 0,0 0 0 0,-3 2-176 16,-4 1 176-16,-2-1 0 0,-2 2 0 0,-7 1-128 15,-2-1-160-15,-5 3-32 0,-10 2 0 0,0 0-14944 16,-3-4-2992-16</inkml:trace>
  <inkml:trace contextRef="#ctx0" brushRef="#br0" timeOffset="59902.05">8938 7143 19455 0,'0'0'1728'0,"0"0"-1376"0,11 7-352 0,-4-3 0 15,0-1 2896-15,-7-3 512 0,0 0 112 0,0 0 0 16,0 0-1360-16,0 0-288 0,0 0-48 0,0 0-16 16,0 0-1168-16,0 0-256 15,0 0-32-15,-10 11-16 0,10-11-336 0,0 0 0 16,-8 8 0-16,1 2 0 0,7-10 368 0,-4 11 96 16,-3 3 32-16,0 3 0 0,4-2 144 0,-5 2 16 0,1 1 16 0,0 0 0 15,-3 0-160-15,0 0-48 0,2 3 0 0,-3-3 0 16,1 3-176-16,2-3-32 15,-5-1-16-15,1-2 0 0,-2-1 16 0,1 0 0 0,1-3 0 0,-2 3 0 16,0 0-256-16,3 2 0 0,-3 0 0 0,-4 4 0 0,-1 1 240 0,-4 3-48 16,0 1-16-16,-4 0 0 0,-5 0-176 0,-1 0 160 15,-1 0-160-15,-3 0 160 0,1 0-160 0,-2 3 0 16,5 1 0-16,1 1 0 0,0 0 0 0,-4 2 192 16,1 0-192-16,-4 0 192 0,-3-5-192 0,-3 4 0 0,-1-4 144 0,0 4-144 15,-2 0 128-15,0 1-128 0,1 0 128 0,1-3-128 16,0-1 192-1,3 0-48-15,1-2 0 0,-2 1 0 0,5-1-144 0,3-1 0 16,1 0 0-16,6-1 0 0,4-2 176 0,1 1-48 16,6 0-128-16,3 1 192 0,5-2 96 0,3-1 16 15,3-1 0-15,4-2 0 0,4-1-48 0,0 1 0 0,6 0 0 0,-2-1 0 16,5-3-64-16,-5 1 0 0,2-1-16 0,1 0 0 16,-1 0-176-16,-3-3 0 15,1 0 0-15,-1-1 128 0,0-2-128 0,-3 2 0 16,1-2 144-16,-5-8-144 0,5 10 0 0,-5-10 144 0,4 7-144 0,-1 1 0 15,-3-8 0-15,4 13 0 0,3-5 0 0,-3 2 0 16,2 1 0-16,2-1 0 0,-1-6 0 0,0 3 160 16,0 0-160-16,0 0 0 0,4-3 0 0,-1-1 0 15,1-3 0-15,5-6 0 0,5-1 0 0,0-6 0 16,5-7 0-16,5-12 0 0,4-7 0 0,5-11 128 0,3-3-128 0,7-9 0 16,6 0 0-16,1-7 0 0,0-6 0 0,1 0 0 15,-4-3 0-15,-1 4 0 0,3 6 0 0,-5 4 0 16,2-1 0-16,0 8 0 0,4 2 0 0,-2 3 0 15,-4 0 0-15,-6 5 0 16,-3 4 128-16,-3 1 0 0,-7 6 0 0,0 1 0 16,-3 6-128-16,-4 4 0 0,-4 4 0 0,0 5 0 15,-3 2 0-15,-4 3 0 0,0 0 176 0,-6 4-176 16,2 2 0-16,-10 5 128 0,0 0-128 0,0 0 0 16,0 0 0-16,0 0 128 0,0 0-128 0,0 0 0 15,0 0 0-15,0 0 0 0,0 0 0 0,0 0 0 16,0 0 0-16,0 0 0 0,-14 4 0 0,0 1 0 15,3 2 0-15,-3 2 0 0,-4 0 0 0,1 5 0 16,2-2 0-16,-7 6 0 0,-2-2 0 0,-5 7 0 16,-3 2 0-16,-7 3 0 0,-5-3 0 0,-8 3 0 15,-4-2 0-15,-1 3 0 0,-1-1 0 0,5 3 0 0,3 1 0 0,-1 1-128 0,-1 2 128 0,-5 1 0 32,-2 1 0-32,-3-2 0 0,0-3 0 0,-2 2 0 0,3 3 0 0,1 2 0 15,3 3 0-15,0 1 0 0,2-4 0 0,-1 1 0 16,-1 2 0-16,3-2 0 0,2-2 0 0,5 0 0 15,0 1 0-15,8-2 0 0,4 0 0 0,3-3 0 16,4 3 128-16,5 2-128 0,3 0 144 0,1 4-144 0,5-1 128 0,-4 1-128 16,4 0 0-16,-1-2 0 0,5-1 0 0,-1 0 0 15,0-5 0-15,1 3 0 0,3-5 0 0,-1 1 0 16,-2-4 128-16,-1 2-128 0,-2 2 0 0,1 1 128 0,-2 1-128 16,-4-1 0-16,4-3 0 0,-4 0 0 15,0-3 0-15,1 0 0 0,-1-1 0 0,0-4 0 16,0-2 0-16,1 1 0 0,2-2 0 0,-2-3 0 15,3-4 0-15,3-3 0 0,1-1 0 0,10-10 0 16,0 0 0-16,0 0 0 0,0 0 0 0,0 0 0 16,0 0 0-16,0 0 0 0,0 0 0 0,17-14 0 15,1-2 0-15,4-2 0 0,5-3 0 0,2-4 0 16,0-1 0-16,3-4 0 0,6 1 0 0,-5-3 0 0,-2-3 0 0,0-1 0 16,1 0 0-16,1 1 0 0,3-6 0 0,3 2 0 0,0 0 0 0,1-2 0 15,0-3 0-15,6 1 0 0,0 0 0 0,4-2 0 16,0-1 0-16,0 0 0 0,-1-4 128 0,-3 3-128 15,4-2 0-15,-2 3 128 0,1 1-128 0,1-1 0 16,3-2 0-16,-2-4 0 0,2-1 0 0,0-3 0 16,-5 2 0-16,-2-2 0 15,-3 5 0-15,-1 2 0 0,0 4 0 0,-3 4 0 16,1-3 160-16,-1 5-160 0,-3 0 0 0,2 2 0 0,2-1 0 0,-1-1 0 16,-6-3 0-16,-1 2 0 0,0 1 0 0,0 0 160 15,-7-3-160-15,-3 6 0 0,3-1 144 0,-1 5-144 16,-3 5 0-16,-3-6 0 0,0 1 0 0,-1 2 0 15,1 0 0-15,-3 3 0 0,3 0 0 0,-1 2 0 16,-2 0 0-16,-1 5 0 0,0 2 128 0,-7 6-128 0,0 2 0 0,-4 3 128 16,-3 7-128-16,0 0 0 0,0 0 0 0,0 0 0 15,0 0 0-15,0 0 0 0,0 0 0 0,-14 10 0 16,0 1 0-16,-4 7-128 0,-3 4 128 0,0 3 0 31,-4 6 0-31,-3 4 0 0,-4 3 0 0,-4 1 0 0,-5 0 0 0,-5 7 0 16,-5 4 0-16,-3 7 0 15,-4 6 0-15,1 1 0 0,0 4 0 0,1 0 0 16,5-1 0-16,-2-3 0 0,-3-5 0 0,2 4 0 16,-1-3 0-16,2-2 0 0,3-2 0 0,0-5 0 0,0-2 0 0,4-1 0 15,7-4 0-15,0-6 0 0,0-8 0 0,4-3 0 16,3-3 0-16,0-2 0 0,0-3 0 0,2 0 0 0,1-5 0 0,1-2 0 16,7 1 0-16,-1-2 0 0,5-4 0 0,2 1 0 15,5 2 0-15,0-3-128 0,5 1 128 0,-1 5 0 16,5-2 0-16,-2 0 0 0,-1 3 0 0,0 0 144 15,1 4-144-15,0 3 160 0,0-3-160 0,2 4 0 16,-3 2 0-16,-3 1 0 0,1 0 0 0,-2 0 0 16,1 0 0-16,0 0 0 0,0-2-128 0,-1 0 128 15,1-4 0-15,-3 1 0 0,-1-1-160 0,4-1 160 16,-3-3-208-16,3 2 80 0,0-6 128 0,1 1-160 0,1 0 160 0,5-12-160 16,-4 7 160-16,4-7-208 0,0 0 80 0,0 0 128 15,0 0-160-15,0 0 160 16,0 0 0-16,0 0-144 0,0 0-80 0,14-7-16 15,0-5 0-15,4-15-10384 16,7-1-2064-16,7-2-432 0</inkml:trace>
  <inkml:trace contextRef="#ctx0" brushRef="#br0" timeOffset="69319.17">9085 7461 16927 0,'0'0'752'0,"0"0"144"0,0 0-704 0,0 0-192 0,8-5 0 0,-8 5 0 0,0 0 1392 0,0 0 240 16,8-4 48-16,-8 4 16 0,9 0 0 0,-2 0 0 0,1 0 0 0,-8 0 0 15,7 2 144-15,-7-2 16 0,0 0 16 0,0 0 0 16,0 0-672-16,0 0-144 0,0 0-32 0,7-3 0 15,-7 3-320-15,0 0-80 0,0 0-16 0,5-6 0 16,-5 6-224-16,2-10-32 0,-2 10-16 0,5-6 0 16,-5 6-80-16,0 0 0 0,9-5-16 0,-9 5 0 15,10 0-112-15,-10 0-128 0,8 2 176 0,-1 3-176 16,-7-5 192-16,0 0-64 0,0 0 0 0,0 0-128 16,0 0 144-16,0 0-144 0,0 0 0 0,0 0 144 0,0 0-144 0,0 0-224 15,0 0 48-15,0 0 16 0,0 0 160 0,-8-5 0 31,8 5 128-31,-14-2-128 0,2 2 0 0,3 0 0 16,-2 3 0-16,11-3 0 0,-14 4 0 0,2 3 0 0,0-3-192 0,4 5 64 16,1 1 128-16,-3 1 0 0,1 5 0 15,2 3 0-15,1 3 0 0,-4 6 224 0,1 4-48 16,-5 4-16-16,3 3 0 0,-3 4 0 0,-1 3 0 0,1 3 0 16,-4 1-160-16,1 0 0 0,-4 3 0 0,3-2 0 15,0 1 0-15,0-1 0 0,1-1 0 0,-1 0 0 0,0-1 0 0,-4 2 0 16,4 5 0-16,-6 4 0 0,-4 1 0 0,-1 1 0 15,-1 0 0-15,-4 4 0 0,-10 2 0 0,5 2 0 16,0-5 0-16,0 1 0 0,3-3 224 0,1-3 16 16,2-3 0-16,-2 3 0 0,-1 1 320 0,-2 2 64 15,-1 1 16-15,-1 1 0 0,-6 2-128 0,0 1-32 0,-1 1 0 16,4-2 0-16,0-3-32 0,4 3 0 0,0 1 0 0,0-4 0 16,-1-4-208-16,1 1-48 0,1-4-16 0,2-6 0 15,1-5 80-15,-1-5 0 16,-1-2 16-16,1-1 0 0,4-3-32 0,0 0-16 0,1 1 0 0,2-3 0 0,1 0-64 0,2 0-16 31,2 0 0-31,-1 2 0 0,0-1-144 0,1 3 0 16,2-5 0-16,-1 0 0 0,4 1 0 0,4-6 0 0,-2 3 0 0,4-4 128 15,-1 2-128-15,5 3 192 16,4 2-192-16,1-2 192 0,1-1-192 0,1 1 0 16,0 3 144-16,2-2-144 0,-3-2 0 0,1 0 0 15,-3-3 0-15,3 1 0 0,-2-3 0 0,2 2 0 0,-1-1 0 0,-1-1 0 16,-1 1 0-16,0-4 0 0,1-1 0 0,-1-3 128 0,-1-1-128 0,-1-2 0 15,0-1-128-15,2 0 128 0,-2-3 0 0,1 3 0 16,-1-3 0-16,1-3 0 0,1 1 0 0,-1 2 0 16,5 0 0-16,-2-3 0 0,-1 2 0 0,4 1 0 15,-3 6 0-15,3-6 0 0,-4 0 0 0,1-1 0 16,0-2 0-16,3-8 128 0,0 0-128 0,0 0 0 16,0 0-128-16,0 0 128 15,0 0 0-15,0 0 0 0,0 0 0 0,0 0 0 16,0 0 0-16,0 0 0 0,0-15 0 0,3-3-192 15,1-2 192-15,2 5 0 0,1-3 0 0,1 0 0 16,3 0 0-16,1 1-128 0,-3-1 128 0,2 0-128 16,1 1 128-16,0-1 0 0,-1-4 0 0,-1-6 0 15,5-1 0-15,2-3 0 0,1-8 0 0,0-4 0 0,3-5 0 16,4-7 0-16,5-4 0 0,-1-4 0 0,3-4 0 0,7-4-128 0,6-5 128 16,5-3-128-16,0-6 128 0,0 1 0 0,-4 1 0 0,0 5-128 15,-1 0 128-15,1 0 0 16,-3 1 0-16,2 3-128 0,-6-2 128 0,0 9 0 0,1 3 0 15,-1 2 0-15,0 2 0 0,2-3 0 0,0-1 0 0,-4 1 0 16,-2 0 0-16,-1-3 0 0,-2 2 0 0,1 2 0 16,-1 5 0-16,0-2 0 0,0-5 0 0,0 3 0 0,0-2 0 0,-1 2 0 15,-1 4 0-15,-1 5 0 0,2 4 0 0,-2 10 0 32,-3 6 128-32,-4 8-128 0,-1-1 0 0,0 6 128 15,-3 1-128-15,-2 3 0 0,-3 0 0 0,0 2 128 0,-5 3-128 0,-1 1 0 16,0-1 128-16,0 2-128 0,0-3 128 0,-4 3-128 15,1 0 0-15,-1 2 0 0,1-4 0 0,0 4 0 16,-1 0 0-16,-3 7 0 0,7-7 0 0,-7 7 0 16,4-7 0-16,-4 7 0 0,0 0 0 0,0 0 0 15,7-7 0-15,-7 7 0 0,0 0 0 0,0 0 0 16,1-8 0-16,-1 8 0 0,-1-7 0 0,1 7 0 16,-4-13 0-16,4 13-192 0,-7-8 192 0,7 8-192 15,-7-7 192-15,7 7 0 0,0 0 0 0,0 0 0 16,0 0 0-16,0 0 0 0,0 0 0 0,0 0 0 0,0 0 0 0,0 0 0 15,-10 14 0-15,6 4 0 0,0 3 0 0,1 6 0 0,0 0-160 0,2 8 160 16,-2-1-144-16,-6 3 144 16,3 4 0-16,-4 8-144 0,-4 4 144 0,-2 4-128 0,-4 5 128 15,-4 8-128-15,-3 1 128 0,-3 0-160 0,-2-1 160 0,2 7-160 16,1-1 160-16,-3 8-128 0,-3 0 128 0,3 1-128 16,0 0 128-16,3 1 0 15,1 2 0-15,-1-3 0 0,-6 1 0 0,3-6 0 16,0 0 0-16,0-4 0 0,-3-9 0 0,1-2-128 15,-1 1 128-15,2-4 0 0,1-3 0 0,0-2 0 16,0-3 0-16,1-1 0 0,2 2 0 0,-2-2 0 16,5 0 0-16,-2-2-128 0,0 2 128 0,1-1 0 15,0-2 0-15,1 0 0 0,1 2 0 0,-3-1 0 16,1 1 0-16,-3-2 0 0,1-1 0 0,1-3 0 0,3 0 128 0,1-2-128 16,5 1 0-16,-2-2 0 0,3-2 0 0,4-2 0 15,3-2 0-15,-2-1 0 0,5-1 0 0,-2-1 0 16,2-4 0-16,2-3 0 0,5-3 0 0,-3-6 0 15,4-4 0-15,0-3 0 0,0-11 0 0,0 10 0 16,0-10 0-16,4 8 0 0,-4-8 128 0,0 0-128 16,0 0 0-16,0 0 0 0,0 0 0 0,4 10 0 0,-4-10 0 0,0 0 0 15,0 0 0-15,0 0 0 0,0 0 0 0,0 0 0 0,0 0 0 0,0 0-192 16,0 0 192-16,0 0 0 16,0 0 0-16,-4-10 128 15,1-1-128-15,3-3 0 0,3-3 0 0,0-2 0 16,2-5 0-16,5-5 0 0,0-3 0 0,1-5 0 15,0-2 0-15,-3-3-128 0,5-5 128 0,1-2 0 16,1-2 0-16,2-2 0 0,1-7 0 0,1-4-128 0,8-9 128 0,-1-1-128 16,5-4 128-16,-4-1-128 0,-2 5 128 0,1-7 0 15,3-2 0-15,1-2 128 0,5-9-128 0,-3 2 0 16,0 0 0-16,-3-1 0 0,3-8 0 0,-1-2 0 16,1-7 0-16,0 3 0 0,1 4 0 0,2-7 0 15,1-9 0-15,-1 4 0 0,-3 3 0 0,0 5 0 16,0 1 0-16,2 5 0 0,-3-2 0 0,1 7 0 0,1 7 0 0,2 3 0 15,4 3 0-15,-4 5 0 0,2 2 160 0,2-1-160 16,3 3 192-16,-3 6-64 0,0 5-128 0,-2 9 192 16,-5 4-64-16,-4 4-128 0,-2 2 176 0,-2 7-176 15,-6 5 192-15,0 8-64 0,-4 7 0 0,-4 3-128 16,1 6 192-16,-4 5-192 0,-7 3 192 0,0 0-192 0,8 7 144 0,-2 1-144 31,-2 2 0-31,-3 4 144 0,-1-3-144 0,-1 3 0 16,-3-3 144-16,-2 3-144 0,6-14 0 0,-8 11 0 0,8-11-160 0,-14 10 160 15,14-10 0-15,-14 4 0 0,14-4 0 0,-14 0 0 0,14 0 0 16,-11-4 0-16,11 4 0 0,-11-7 0 0,11 7 0 0,-3-9 0 16,3 9 0-16,0 0 0 0,0 0 0 0,0 0 0 15,0 0 0-15,0 0 0 0,0 0 0 0,0 0 0 16,4 9 0-16,2 2 0 0,-2 5 0 0,-3-2 0 16,1 2 0-16,-1 0 0 15,2 0 0-15,-2 4-128 0,2-1 128 0,0 2 0 16,-2 6 0-16,2 2 0 0,-3 3 0 0,0 2 0 0,0 2-128 15,-3-3 128-15,-1 1 0 0,0 6 0 0,-6 2-128 16,2 3 128-16,-3 5 0 0,-3 3 0 0,0 4 0 0,-7 10 0 16,-4 8 0-16,-5 10 0 15,-2 1-192-15,-5 6 192 0,0 0-192 0,1 6 192 0,1 4-128 16,-1-2 128-16,-2 3 0 0,1-9 0 0,5-7 0 0,-3-3-128 16,3-2 128-16,-3-1 0 0,6-3 0 0,-8-4 0 0,0-1 0 0,1-7 0 15,1-4 0-15,1 2 0 0,-2 0 0 0,1-4 0 16,-1-2 0-16,-2-2 0 0,5-3 0 0,-3-3 0 0,1 0 0 15,3-6 0 1,0-5 0-16,4-6 0 0,1-1-144 0,4-1 144 16,0-2 0-16,2 2-144 0,3-5 144 0,1 1 0 0,4-1 160 15,1-1-160-15,4-1 128 0,1 1-128 0,4 2 0 0,3-2 144 16,3-2-144-16,1 2 0 16,3 3 0-16,0-1 0 0,2 1 0 0,0 0 0 15,2-3 128-15,1 1-128 0,0-2 0 0,-5 0 0 16,1-2 0-16,-1-1 0 0,-4 1 0 0,1-1-192 15,-4 4 64-15,0 0 128 0,-2 0-256 0,0 0 64 0,-1 3 0 0,-4-3 16 16,1 2 176-16,-1-1 0 0,0-5 0 0,0-1 0 16,0-4-128-16,0-4 128 0,7-12-128 0,0 0 128 31,0 0-2080-31,0 0-336 0,-6-16-64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9:02:47.66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19439 11369 19455 0,'0'0'1728'0,"0"0"-1376"15,0 0-352-15,0 0 0 0,0 0 1120 0,-1 14 160 0,1-14 16 0,-3 12 16 16,3-12-2784-16,0 0-544 0</inkml:trace>
  <inkml:trace contextRef="#ctx0" brushRef="#br0" timeOffset="986.48">19509 11479 4079 0,'0'0'368'15,"7"8"-368"-15,1 2 0 0,2-3 0 16,-6 0 4288-16,-4-7 768 0,7 7 176 0,-7-7 16 0,7 8-3584 0,-7-8-704 0,7 10-160 0,-7-10-32 16,3 8-320-16,-3-8-80 0,0 0-16 0,1 11 0 15,2-1-224-15,-3-10-128 0,2 11 160 0,-2-11-160 16,2 11 0-16,1-1 0 15,-3-10 0-15,4 11 0 0,-4-11 0 0,0 0 0 0,3 10 0 0,-3-10 0 32,9 8 160-32,0-1-160 0,0-1 160 0,-9-6-160 15,12 6 0-15,-3-1 128 0,0-5-128 0,0 0 0 0,0-3 752 0,0 3 96 0,1-2 32 0,-3 0 0 16,-7 2-480-16,8-4-80 0,-1-2-32 0,-7 6 0 16,5-7-288-16,-5 7 0 0,0-8 0 0,-2-3 0 15,-5 4 0-15,0-3 0 0,0 0-128 0,-2 2 128 16,-5-2-304-16,1 2 48 0,-6-3 0 0,3 1 0 15,0-1 256-15,-2 0 0 16,0 0 0-16,1 1 0 0,2-1 0 0,-2-2 0 16,2 2 0-16,-2 0-160 0,-1 0 160 0,0 1 0 15,0 2 0-15,1-4 0 0,6 3 0 0,-3 2 0 0,3 3 0 0,0-3 0 0,0 0 0 16,4 0 0-16,7 7 0 0,0 0 0 16,0 0 0-16,0 0 0 0,0 0 160 0,0 0-160 0,0 0 0 0,0 0 0 15,0 0 0-15,7 1 0 16,4 5 0-16,0 1 0 0,0 0 0 0,3 4 0 15,4 0 0-15,0 3 0 0,0 2-128 0,1 4 128 0,0 1 0 0,1 0 0 16,3 1 0 0,5 3 0-16,1-1 0 0,6 1 0 0,1-3 0 0,-3 2 0 15,-1-2 0-15,0 1 0 0,-6-5 0 0,1-2 0 16,-8-2 0-16,1 0 0 0,-2-3 0 0,-6-1 0 16,1 1 192-16,-6-6-16 0,-7-5 0 0,0 0 0 0,0 0-16 0,0 0 0 0,0 0 0 0,-14-10 0 15,-10-1-32-15,-2-5-128 0,-5 0 192 0,-5-5-64 16,-5-3-128-16,0 0 0 15,-3-1 0-15,1 0 0 0,6 0 0 0,0-4-320 0,1 1 48 16,-2 3 16-16,5-3 32 0,-2 3 16 0,3 3 0 0,0 5 0 16,3 0 208-16,1 6 0 0,3 3-160 0,4 1 160 15,5 1 0-15,3 5 128 16,13 1 0-16,0 0 0 0,0 0 112 0,0 0 16 16,4 11 0-16,5 3 0 0,5 0 16 0,5 1 16 15,1 6 0-15,6 0 0 0,-1-3-16 0,0 0 0 16,0 3 0-16,0 0 0 0,0-3-272 0,-3 0 128 15,2 3-128-15,-2 0 0 0,-1 1 0 0,0-4 0 0,-3 0 0 16,0-1-192-16,3-2 192 0,-3-2 0 0,-2-2 192 0,-2-4-192 16,-2 0 128-16,-1-1-128 15,-4-4 0-15,-7-2 0 0,0 0 192 0,0 0-192 16,0 0 192-16,0 0-192 0,0 0-176 0,0 0-144 16,0 0-16-16,-5-11-16 0,-2 2 64 0,-2 0 16 0,-2-2 0 0,-1 1 0 15,-1-1 272-15,-1 0 0 0,0 1-128 0,0-1 128 16,0 1 0-16,-1 2 0 0,1-2 0 0,0 3 0 15,0 3-160-15,-1-2 32 0,2 2 0 0,1 3 0 16,2 1 128-16,10 0 0 0,0 0 0 0,-14 0 0 16,14 0 0-16,0 0 0 0,-11 5 0 0,11-5 128 15,0 0-128-15,-4 13 0 0,4-13 0 0,4 14 0 16,-1-3 0-16,8 3 192 0,0-1-64 0,3 1 0 16,1-1 32-16,2 1 16 0,-2 0 0 0,2 0 0 15,-3-3 80-15,1 3 0 0,-1 0 16 0,0-3 0 0,-3-2-272 0,-1-4 128 16,-10-5-128-16,0 0 0 0,0 0 208 0,0 0-64 0,0 0-16 0,0 0 0 15,-12-5-128-15,-1-2 0 0,-4 1 0 0,-1-5 0 32,0 1 0-32,-3-1 0 0,-4-3-192 0,1-2 192 0,2 2-144 0,0 0 144 0,-3 1 0 15,4 1 0-15,3 3-224 0,0 2 64 0,4 0 16 0,4 3 0 32,10 4 144-32,0 0 0 0,0 0 0 0,0 0-128 0,0 0 128 0,0 0 256 15,14 3-64-15,0 1-16 0,1 0-176 0,2 0 0 16,1 1 0-16</inkml:trace>
  <inkml:trace contextRef="#ctx0" brushRef="#br0" timeOffset="19392.32">4586 4610 10591 0,'0'0'224'0,"0"0"48"0,0 0 16 0,0 0 32 0,7 7-320 0,-7-7 0 0,0 0 0 0,0 0 0 16,1 10 1520-16,-1-10 240 0,0 0 48 0,0 0 16 16,0 0-304-16,0 0-64 0,0 0-16 0,0 0 0 15,0 0-224-15,0 0-32 0,0 0-16 0,-8-7 0 0,-2 0-224 0,2 0-48 16,1 0-16-16,0-1 0 0,4 0-512 0,-1-1-112 15,0 2 0-15,4 7-16 0,0 0-48 0,0 0 0 16,0 0 0-16,0 0 0 0,0-8 512 0,0 8 80 16,0 0 32-16,0 0 0 0,-3-7 48 0,3 7 16 31,0 0 0-31,0 0 0 0,0 0-176 0,0 0-16 0,0 0-16 0,-10 8 0 16,10-8-336-16,-8 10-64 0,1-2-16 0,-4-2 0 15,-2-2-128-15,1-1-128 0,-2 1 144 0,4-4-144 16,0 0 0-16,2 0 0 0,-6 0 0 0,4 0 0 15,10 0 256-15,-11 0-64 0,11 0 0 0,-11 0 0 0,11 0 208 0,-10 4 48 0,10-4 0 0,-8 7 0 16,8-7-208-16,-11 7-48 0,4 0 0 0,7-7 0 16,-7 8-192-16,2 2 128 0,5-10-128 0,-7 14 0 15,5-4 192-15,2-10-64 0,-3 11-128 0,3-11 192 32,-2 11-192-32,2-11 0 0,-2 11 0 0,2-11 0 15,0 0 0-15,2 14 0 0,-2-4 0 0,0-10 0 0,5 15 0 0,-3-3 144 0,3-1-144 0,-1 1 128 16,0-1-128-16,2 1 0 0,-2-1 0 0,-1 1 0 15,1 1 0-15,-1 1 192 0,1 0-192 0,-2 0 192 0,3 0-192 0,-3-3 0 32,-2-11 0-32,6 15 0 0,0-2 0 0,-2 1 0 15,3 1 0-15,-3-4 0 0,3 2 0 0,3-1 0 16,-3 2 0-16,0 0 0 0,4 0 0 0,0-4 0 0,-1 1 0 0,1-3 0 16,3 2 0-16,-3-3 160 15,3 0-160-15,-3-2 160 0,0 1 112 0,3-3 32 0,-4 1 0 0,-2-3 0 16,2 2-304-16,1-3 0 15,-2 3 128-15,0-3-128 0,1 0 0 0,-2 0 0 0,2 0 0 0,1-3 0 0,-4 0 0 16,4 3 160-16,-1-1-160 0,-1-5 128 0,-2 1-128 0,-1 2 0 16,1-4 0-16,-7 7-176 0,5-10 176 0,0 2-208 15,-1-2 80-15,-1 2 128 0,1-5-192 0,-4 2 192 0,0 0-160 16,0 0 160-16,0-3 0 0,0-1 0 0,-2-2 176 0,-1 2-48 16,1 1-128-16,2 0 0 15,-2 0 0-15,2-2 0 16,2 4 0-16,-2 3 0 0,0 9 192 0,-4-12-64 15,4 4 0-15,0 8 0 0,-5-12 0 0,5 12 0 16,-5-11-128-16,-2 2-240 0,1-1 64 0,1 1 16 16,-2-2 160-16,-2 1-160 0,0-1 160 0,-2 0-160 15,-1 1 160-15,-1-1 0 0,-1-3 160 0,-3 3-160 16,2-3 128-16,-3 0-128 0,-2 3 0 0,2-3 0 0,0 3 0 16,3-1 0-16,2 0 0 0,1 4 0 0,-1 1 0 0,5 0 192 15,1 3-48-15,0 1-16 0,-3-4-128 0,10 7 0 0,0 0 144 16,0 0-144-16,0 0 0 0,-7-4 144 0,7 4-144 15,0 0 0-15,0 0 0 0,0 0 0 0,-7 1 0 16,7-1 0-16,0 0 0 0,-8 6 0 16,8-6-176-16,0 0 176 0,0 0 0 0,-7 6-128 15,7-6 128-15,-10 2 0 0,10-2-128 0,0 0 128 16,-8-1-192-16,8 1 192 0,-7-3 0 0,7 3 0 0,0 0 0 0,0 0 0 16,0 0 0-16,0 0 0 0,0 0 0 0,0 0 0 15,0 0 0-15,0 0-192 0,0 0 192 0,0 0-160 16,0 0 160-16,0 0-208 0,0 0 80 0,0 0 128 0,-11-3-368 15,11 3 48-15,-7-4 16 0,7 4 0 0,-7-7 64 0,7 7 16 16,-7-8 0-16,7 8 0 16,-5-10 224-16,5 10 0 0,-5-10 0 0,5 10 0 15,0 0 208-15,0 0 96 0,-4-8 16 0,4 8 0 16,0 0-64-16,0 0-16 0,0 0 0 0,0 0 0 16,0 0-112-16,0 0-128 0,0 0 176 0,0 0-176 15,0 0 0-15,0 0-304 0,0 0 48 0,2-11 0 16,-2 11 64-16,0 0 0 0,0 0 16 0,0 0 0 0,0 0 176 15,0-10 0-15,0 10 0 0,0 0 0 0,0 0 0 0,0 0 0 16,0 0 192-16,0 0-64 0,0 0-128 0,0 0 192 16,0 0-64-16,0 0 0 0,0 0-128 0,0 0 0 0,0 0 0 15,0 0 0-15,0 0-144 0,0 0-48 0,0 0-16 0,0 0 0 16,0 0 208-16,0 0 0 0,0 0 0 0,0 0 0 16,0 0 0-16,0 0-144 0,0 0 144 0,0 0-128 31,0 0 128-31,0 0 0 0,0 0 0 0,0 0 0 0,0 0 0 0,0 0 0 0,0 0 0 0,0 0 0 15,0 0 0-15,0 0 224 0,0 0-48 0,5-8-16 0,-5 8-32 0,0 0-128 16,2-7 192-16,-2 7-64 0,0 0-128 0,0 0 0 31,0 0 0-31,0 0 0 0,7-7 0 0,-7 7 0 16,0 0 0-16,0 0 0 0,0 0-256 0,0-7 80 0,0 7 16 0,0 0 0 16,-2-13 160-16,2 13 0 0,-5-11 0 0,0 3 0 15,1-2 0-15,-3 2 0 16,7 8 0-16,-7-10 0 0,0-1-256 0,0-2 48 15,-2 1 0-15,2-2 0 0,-2 3 208 0,2-3 128 0,-2 0 0 16,4-3-128-16,3 2 144 0,-2-4-144 0,1 1 0 0,-1 0 144 0,1-3-144 0,-1 0 128 16,0 1-128-16,1-1 128 0,1 0 64 0,0 3 16 15,2 2 0-15,-3 2 0 0,3 3-32 0,0 11-16 16,-4-11 0-16,4 11 0 16,-3-11 32-16,3 11 16 0,-4-10 0 0,4 10 0 0,-3-11-64 0,-4 0-16 15,7 11 0-15,-7-10 0 0,1-1-128 0,-1 4 128 0,7 7-128 0,-9-11 128 16,2 4-128-16,7 7 0 0,-7-7-160 0,7 7 160 15,0 0 0-15,0 0 0 0,0 0 0 0,0 0 160 16,0 0-160-16,0 0 0 16,3 11 144-16,1 3-144 0,-1-6 0 0,-3-8 0 15,4 11 0-15,-4-11-128 0,4 10 128 0,-4-10-128 16,3 10 128-16,-3-10-128 0,0 0 128 0,0 0 0 16,0 0 0-16,0 0-128 0,0 0 128 0,0 0 0 15,0 0 0-15,0 0 0 0,0 0 144 0,0 0-144 16,0 0 192-16,0 0-192 0,0 0 0 0,0 0 0 15,0 0 0-15,0 0-144 0,0 0 144 0,0 0 0 0,0 0 160 0,0 0-160 16,0 0 0-16,0 0 0 0,0 0 0 0,0 0 0 16,-14-6 0-16,14 6-256 15,-11-1 48-15,11 1 16 0,-10-6 192 0,10 6 0 16,0 0 144-16,-11-4-144 0,11 4 160 0,-11-4-160 0,11 4 160 0,-7-4-160 0,7 4 128 16,0 0-128-16,-11-6 0 0,11 6 144 0,0 0-144 0,0 0 160 31,0 0-160-31,0 0 160 0,0 0-160 0,0 0 0 15,0 0-160-15,0 0 160 0,-10-4 0 0,10 4 0 16,0 0 0-16,0 0 0 0,0 0 0 0,0 0 0 16,-7-4 0-16,7 4 0 0,0 0 0 0,0 0 0 0,0 0 0 0,0 0 0 0,-7-10 0 0,7 10 0 0,0 0 128 31,0 0-128-31,0 0 256 0,0 0-16 0,0 0 0 0,0 0 0 16,0 0-112-16,7-4 0 0,3 1-128 0,-3 2 192 0,1 1-64 0,2 0 0 15,-2 0-128-15,4 0 192 0,0 0-192 0,-1 0 176 16,5 0-176-16,0 0 160 0,2 0 96 0,1 0 32 15,1 0 0-15,-1 0 0 0,1 0-64 0,3 0-16 0,2-3 0 0,3 0 0 16,0 2 16-16,5 1 0 16,2-3 0-16,4 0 0 15,3 3-96-15,1-1-128 0,-3-2 176 0,-1 0-176 16,0 2 160-16,-4-3-160 0,-3 1 128 0,-2-1-128 16,-1-3 0-16,-3 1 128 0,0 5-128 0,-8-2 0 0,0 0 192 0,-3 2-64 0,-4 1 0 0,-11 0 0 15,14 0-128-15,-14 0 160 0,0 0-160 0,0 0 160 31,13 8-576-31,-13-8-112 0,0 0-32 0,0 0 0 0,1 13-304 0,-1-13-64 0,0 0-16 0</inkml:trace>
  <inkml:trace contextRef="#ctx0" brushRef="#br0" timeOffset="44243.46">18508 12417 32943 0,'14'9'1456'0,"-7"-4"304"0,-3 2-1408 0,-4-7-352 16,0 0 0-16,0 0 0 0,0 0 1920 0,-15 7 320 0,1-3 64 0,-3 3 16 15,6-5-2192-15,0 3-448 16,11-5-96-16,0 0-16 0,-11 0-304 0,11 0-64 0,0 0-16 0,-13 0 0 15,13 0 448-15,0 0 96 0,0 0 16 0,0 0 0 0,0 0 832 0,0 0 160 16,-11-7 32-16,11 7 16 0,0 0-112 0,0 0-32 31,0 0 0-31,0 0 0 0,0 0-288 0,-18 7-64 16,18-7-16-16,-18 7 0 0,18-7-128 0,-18 7-16 16,0-7-128-16,1 0 192 0,17 0-192 0,-18-3 0 0,2-1 0 0,3-1 0 15,-4-2-144-15,1 1 144 0,3-6 0 0,-4 3-144 16,3-3 144-16,-1-1 0 0,1-1 0 0,0 2 0 15,-2 3 192-15,2 0 64 0,0 0 0 0,0 4 16 0,3-2-112 16,11 7-32-16,-11 0 0 0,11 0 0 16,0 0-128-16,-10 7 192 0,10-7-192 0,-4 14 192 15,0-1 0-15,5 4 16 0,4-3 0 0,0 1 0 16,2-1-208-16,0 0 0 0,2 0 0 0,0 0 0 16,2-3 0-16,1 0 144 0,2-1-144 0,-5-3 128 15,2 1 32-15,-2-1 0 0,3-1 0 0,-3-1 0 16,-2 1-160-16,0-1 0 0,0 1 0 0,0 2 0 0,-3 2-128 0,1-2 128 15,0 5 0-15,-4 1 0 0,2 0-192 0,-1 4 16 16,-2 4 16-16,-2 2 0 0,2 1 160 0,-4 4-208 16,-1-1 80-16,0 4 128 0,1 0-192 0,-1 0 192 15,-2 2-192-15,0 1 192 0,0-3-192 0,1 0 192 16,-1-3-192-16,-3 0 192 0,1 2 0 0,0-2 0 16,4 2 0-16,-1 1 0 0,-1 0 0 0,2 0 0 15,1 0 0-15,-1 0 0 0,3-1 0 0,-3-1 0 16,3 2 0-16,2 1 0 0,-3-1 0 0,1 0 0 15,0-5 0-15,-3 0 192 0,-1 1-192 0,-1-3 0 0,2-1 0 0,-2-1 0 0,-2 1 0 16,-1 0 0 0,2-2 0-16,-2-4 0 0,2 0 0 0,-2-1 0 0,-1-3 0 0,1 1 0 15,2-1 0-15,1-4 0 0,-4 1 0 0,4-4 0 16,1-1 320-16,-1-1 48 0,2 2 0 0,5-7 0 0,0 0-48 0,-7 4 0 16,7-4 0-16,0 0 0 0,0 0-96 0,0 0-32 15,0 0 0-15,0 0 0 0,0 0 128 0,0 0 0 16,0 0 16-16,0 0 0 0,11 0-80 0,0 0-32 15,0 3 0-15,-1 1 0 0,-10-4-224 0,14 4 128 16,-2 1-128-16,1 0 0 0,0-1 256 16,-1 3-32-16,2-2-16 0,1 0 0 15,-1 1-208-15,0-1 144 0,0-1-144 0,2 1 128 16,2-3-128-16,0 1 0 0,1-3 0 0,1 0 0 16,-1 0 0-16,1-3 192 0,-3 3-192 0,3-4 192 0,3-3-192 0,-1 2 0 15,-1-2 144-15,-3 1-144 0,0-1-128 0,-4 0-112 16,3 2-16-16,-17 5 0 15,11-6-2240-15,-11 6-464 0</inkml:trace>
  <inkml:trace contextRef="#ctx0" brushRef="#br0" timeOffset="45401.4">19106 12516 29535 0,'0'0'1312'0,"4"4"272"16,-4-4-1264-16,7 4-320 0,0 0 0 0,2-1 0 0,-2 0 1216 0,0 0 176 16,2-3 32-16,0 1 16 0,3 2-528 0,-3-3-96 15,0 0-32-15,3 0 0 0,-3-3-64 0,3-1-16 32,1 1 0-32,0 0 0 0,0 2 192 0,0-5 48 0,6 1 0 0,-5-2 0 15,4 1-80-15,-4 2-16 0,1 0 0 0,0 0 0 0,-1 1-224 0,-1-1-48 16,-2 1-16-16,0 3 0 0,0-3-432 0,3 2-128 0,-3-2 0 0,0 3 0 15,2 0 0-15,-2 0 0 16,-2 0 0-16,0 0 0 16,1 3 0-16,-10-3 0 0,11 1 0 0,-11-1 0 0,9 6 0 0,-9-6 0 15,9 5 0-15,-9-5 0 16,0 0 0-16,0 0 0 0,0 0 0 0,0 0 0 0,0 0 0 0,0 0 0 0,0 0-144 0,0 13 144 16,0-13 0-16,-2 11-160 0,2-11 160 0,-2 11 0 0,2-11 0 0,-5 13 0 31,3-1 0-31,-1 1 0 0,1-1 0 0,2 2-128 0,2 3 128 0,-2-2 0 15,3 3-144-15,1 2 144 16,1 2 0-16,0-1-144 0,2-3 144 0,1 3 0 0,2 1 0 16,-1 1 0-16,5 2 0 0,-5 1 0 15,4 3 0-15,-1 1 128 0,0 5-128 0,-3-3 0 0,2 0 128 0,-2 1-128 16,1 2 0-16,-3 1 0 0,-3 2 0 0,0 1 0 16,-1 0 0-16,-1 1-160 0,3 2 160 0,-3-3 0 15,-2 4-128-15,0-1 128 0,0 1 0 0,0-4 0 16,0-2 0-16,0-3 0 0,2-1 0 0,-2-4 0 0,3-1 0 0,-3-2 0 15,0-2 0-15,1-2 0 0,0 0 0 0,1-2 0 16,1-5 0-16,-2 2 144 0,2-4-144 0,0-1 0 16,1-1 0-16,-4 0 128 0,0-11 0 0,0 14-128 15,0 0 192-15,-3-3-64 0,-1 1-128 0,0-1 0 16,-1 1 0-16,0 1-176 0,-4-1 176 0,-3 2 0 16,-1-1-144-16,-3 1 144 0,-2 0 0 0,-3 0 0 15,0 0-144-15,-2 0 144 0,2-3-192 0,1-2 32 16,0 3 0-16,-4-8 0 31,2 0-672-31,-3-1-144 0,-3-3-32 0,-4-4 0 0,-4 1-288 0,-3-6-64 0,-3 0-16 0,-5-8-10784 16,-6-3-2176-16</inkml:trace>
  <inkml:trace contextRef="#ctx0" brushRef="#br0" timeOffset="46265.45">18554 12688 5407 0,'0'0'240'0,"-11"-8"48"0,4-3-288 0,-3 4 0 0,3 0 0 0,7 7 0 0,-4-11 4864 0,4 11 928 0,0 0 176 0,0 0 48 16,0 0-3744-16,0 0-736 0,9 8-160 0,3 5-32 31,2 2-208-31,6 3-48 0,10 3-16 0,-1 1 0 16,-5 2-384-16,3-3-80 0,1 3-16 0,-3 2 0 0,-3-4 624 0,-1 1 112 15,0-5 16-15,0 1 16 16,-7-6-448-16,-3 0-80 0,-3-5-32 0,-2-3 0 0,-6-5-448 0,0 0-96 16,0 0 0-16,0 0-16 0,7 5-240 0,-7-5-208 15,0 0 32-15,0 0 16 0,0 0 160 0,0 0-160 16,-14-5 160-16,0 5-160 0,0 0 160 0,0 2 128 16,14-2-128-16,-15 10 176 15,-2 4-176-15,6-1 0 0,0 6-192 0,4-1 192 16,0 3-176-16,2 0 176 0,3 1-128 0,2 3 128 0,0 0 0 0,0 0 0 0,2-4 0 0,0 4 128 31,1-4-1488-31,-2 0-304 0,5-4-48 0</inkml:trace>
  <inkml:trace contextRef="#ctx0" brushRef="#br0" timeOffset="46943.06">19214 12790 14159 0,'0'0'1264'16,"4"-7"-1008"-16,3-4-256 0,-4 1 0 0,1 1 5536 0,-4 9 1056 0,0-12 224 0,0 4 32 16,0 8-5312-16,0 0-1088 15,0 0-192-15,0 0-64 0,0 0-464 0,0 0-112 16,0 0 0-16,0 0-16 16,0 0-288-16,0 0-48 0,0 0-16 0,0 0 0 0,0 0 592 0,-7 15 160 0,-4-1 0 0,-1 0 0 15,-2-4 0-15,1 1-144 16,-1-2 144-16,-2 0 0 0,2 2 128 0,0-1 144 0,3-3 32 0,-3 2 0 15,3 2 496-15,1 0 96 16,1 1 32-16,0 1 0 0,0 2-432 0,0 2-96 0,2 2-16 0,3 0 0 0,-2 2-176 0,5 1-32 16,-2 1-16-16,3 4 0 0,3 1-160 0,1 0 0 0,-1 1 144 0,3-4-144 15,1-1 0-15,2-2 0 16,-2-1 0-16,3-2 0 16,1 0 144-16,0-3-144 0,0-2 192 0,1-3-192 15,-1-4 384-15,1-2-48 0,-1-3 0 0,1-4 0 16,-1-3 400-16,-1-2 80 0,-2-2 16 0,2-4 0 15,1-1-464-15,0-3-96 0,2-2-16 0,-2-1 0 16,-4 5-256-16,-3 4 0 0,3-3 0 0,-4 3 0 16,-2 1-144-16,2 2 16 0,-3 8 0 0,0 0 0 0,-3-7 128 0,3 7-192 15,-11-3 192-15,-5 3-192 16,-4 4-2736-16,-4 2-544 16,-1-1-112-16</inkml:trace>
  <inkml:trace contextRef="#ctx0" brushRef="#br0" timeOffset="47920.78">18825 13525 19455 0,'0'0'1728'0,"0"0"-1376"0,0 0-352 0,0 0 0 16,0 0 2560-16,0 0 448 0,0 0 96 0,0 0 16 16,0 0-1648-16,0 0-320 0,0 0-64 15,0 0 0-15,-3-11-1088 0,-4-1 0 0,7 12 0 0,-8-9-192 16,1-3 0-16,0 6 16 0,0-4 0 0,0 3 0 0,7 7 176 0,-12-7-192 15,6 0 192-15,-4 1-192 16,10 6 192-16,-11-7 0 0,-1 2 0 0,3 1 0 0,9 4 0 16,-11-5 0-16,-1 3-144 0,3 0 144 0,0 2 0 0,0 4 160 15,9-4-16-15,-12 5 0 0,3 2-144 0,0 1 0 16,6 0 0-16,-1 5 0 16,-1 1 0-16,1 2 0 0,6 0 192 0,-2 2-64 15,4 1 0-15,-1 4 0 0,1-2 0 0,1 4 0 0,0-3-128 0,-1 3 0 0,5 3-160 16,1-3 160-1,-4 0-640-15,3-1-48 16,3-2 0-16,0 0 0 0,-3-1 352 0,2 0 64 0,1-3 16 0,2-1 0 0,-1-2 512 0,0-1 96 0,1 0 32 0,-1-7 0 16,-1-3 416-1,1-1 96-15,2 1 0 0,-4-4 16 0,2-4 48 0,-1-3 0 16,2-5 0-16,0-1 0 0,-3-5-512 0,2 1-112 16,-2-4-16-16,0 1 0 0,0-3-320 0,-1 0 128 15,-3-1-128-15,0 0 0 0,-1-1 192 0,-1 1-48 16,2-1 0-16,-3 3 0 0,-1 0 352 0,-3 1 64 15,-3 0 16-15,0 3 0 0,-1 1-288 0,-3 2-48 16,0-1-16-16,-4 2 0 0,0 0-224 0,-6 2 0 0,-2-1 0 0,-2 2 0 16,3 2 0-16,-10-1-192 0,-1 1 48 0,-5 2-12608 15,-4 2-2528-15</inkml:trace>
  <inkml:trace contextRef="#ctx0" brushRef="#br0" timeOffset="65863.42">16423 12812 9663 0,'0'0'864'16,"0"0"-688"-16,0 0-176 0,0 0 0 16,0 0 3408-16,0 0 656 0,0 0 128 0,0 0 32 15,0 0-2528-15,0 0-496 16,0 0-112-16,0 0 0 0,0 0-560 0,0 0-96 15,0 0-32-15,0 0 0 0,0 0-272 0,0 0-128 0,0 0 128 0,0 0-128 16,0 0 0-16,0 0-144 0,0 0 0 0,0 0 0 16,0 0 144-16,0 0 0 0,0 0 0 15,-11 3 0-15,11-3 192 0,-10-4 64 0,10 4 0 0,-11-3 16 16,1-1 384-16,10 4 80 0,-8-3 16 0,8 3 0 0,0 0 160 0,0 0 48 16,-13 0 0-16,13 0 0 0,-13 3-384 0,0 3-80 0,3 1-16 0,1 0 0 15,0 2-304-15,2 0-176 0,0 3 192 0,0-1-192 16,0 3 192-16,0 0-192 0,1 0 192 0,1 2-192 15,0 0 0-15,1 2 0 0,1 1 0 0,1-1 0 16,0-2 0-16,0 3 0 0,2-1-160 0,-3 1 160 16,1 1 0-16,0-1 0 15,0 1 0-15,2 2 0 0,0-1 0 0,0 0 0 0,0 1 0 16,-1 3 0-16,-3-3 0 0,-1 2 0 0,1-2 0 0,1-1 0 0,-1-4-272 0,-3-2 64 16,3 1 16-16,-3-1 0 15,0 0-2208 1,0-1-432-16</inkml:trace>
  <inkml:trace contextRef="#ctx0" brushRef="#br0" timeOffset="67103.53">16402 12580 30975 0,'0'0'1376'0,"0"0"288"0,0 0-1344 0,0 0-320 16,-11-6 0-16,0 2 0 0,11 4 896 0,-7-4 128 0,0-3 0 0,7 7 16 16,-14-7-48-16,2 3-16 15,-1 1 0-15,-1-1 0 0,0-3-720 0,-2 4-256 0,-3 3 144 0,3 0-144 16,1 0 0-16,3 3-144 0,3-6 0 0,-3 3 0 15,3 3 144-15,-2-3-160 16,4 1 160-16,-4 2-160 0,11-3 32 0,-10 3 0 16,10-3 0-16,-14 1 0 0,14-1 128 0,-15 0 0 0,2 0-144 0,1 0 144 15,12 0 0-15,-14-1 0 0,-3 1 0 0,2 1 0 16,1 2 160-16,-4 0-160 0,0-3 192 0,-2 4-192 0,1 3 0 0,1 0 0 16,-3 4 0-1,0 3 0-15,0-3 0 0,3 3 0 0,2-3-240 0,-3 3 80 16,4-4 160-16,1 1 0 0,0 0 160 0,5 3-160 15,2-4 0-15,0 2 0 0,5 1-128 0,-1 2 128 16,1-4 0-16,4 3 0 0,1 0 0 0,1-4 0 16,-4-10 0-16,5 13 0 0,2 0 128 0,-3 1-128 15,3 0 0-15,0 0 0 0,-2 2 0 0,2 0-160 16,-3 2 160-16,-1 3 0 0,-1 0 0 0,-2 3 0 0,0 2 0 0,0 4 0 16,0 2 0-16,-2 0 0 0,-1 0-128 0,-1 3 128 15,-1 1-128-15,-2-3 128 0,2 2 0 0,-4-4-160 16,3-2 160-16,-1-4 0 0,0 0 0 0,-2 0 0 15,2 1 0-15,0-3 0 0,0 0-176 0,0-5 176 0,5-2-160 0,-3 3 160 16,1-4 0-16,-1-1 0 0,0-3 208 0,1-1-64 16,4-10 32-16,0 8 0 0,0-8 0 0,0 0 0 15,0 0 576-15,0 0 112 0,0 0 32 0,0 0 0 16,-7 13-304-16,7-13-48 0,0 0-16 0,-7 5 0 16,7-5-240-16,0 0-48 0,0 0-16 0,-11 6 0 0,1-5-224 15,10-1 0-15,-7 6 0 0,7-6 0 0,0 0 0 0,0 0 128 31,0 0-128-31,0 0 0 0,0 0 0 0,0 0 0 16,12-6 0-16,-12 6 0 0,13-4 304 0,4 0-48 16,1 0 0-16,3 1 0 0,-1 3 32 0,1-4 0 15,0 1 0-15,1 0 0 0,4 2 16 0,-3-4 0 16,-1 4 0-16,2 1 0 0,-3 1-432 0,1 4-96 16,0-1-16-16,2 3 0 15,-3-3-448-15,-3 3-80 0,3 3-32 0,-3 1 0 0,1 3-2640 0,-2 0-528 0,1-2-96 0</inkml:trace>
  <inkml:trace contextRef="#ctx0" brushRef="#br0" timeOffset="79774.92">16915 13214 15711 0,'0'0'336'0,"0"0"80"0,0 0 16 0,0 0 16 0,0 0-448 0,0 0 0 0,0 0 0 0,0 0 0 0,0 0 1344 0,0 0 160 16,0 12 32-16,0-12 16 0,3 14-464 0,1-2-112 16,3-4-16-16,-3 3 0 15,0-4-240-15,2 4-48 0,1-4-16 0,-3 1 0 16,-4-8-384-16,7 10-80 0,1-3 0 0,-8-7-16 15,0 0 208-15,0 0 32 0,0 0 16 0,0 0 0 16,0 0-304-16,0 0-128 0,3-7 128 0,-3 7-128 16,-3-11 256-16,2 1-48 0,1-1 0 0,-3 4 0 0,-1 0 192 0,0 0 48 15,4 7 0-15,-7-7 0 0,1-1 128 0,6 8 16 16,0 0 16-16,-7-7 0 0,7 7 32 0,-7-7 0 16,7 7 0-16,-4-7 0 15,4 7-112-15,0 0-16 0,0 0 0 0,0 0 0 16,0 0-208-16,0 0-48 0,3-7-16 0,-3 7 0 15,7-7-16-15,-3 3 0 0,0-2 0 0,-4 6 0 0,10-4-224 0,-3 0 144 0,1 0-144 0,-1 1 128 16,-1 0 64-16,1-1 16 0,1 4 0 0,2-3 0 16,-2 2 176-16,2-2 16 15,-2 3 16-15,2 3 0 0,1-2-96 0,-1 2 0 0,3 1-16 0,0 0 0 16,0-1-176-16,-2 1-128 0,3 2 192 0,-3-2-192 16,0 3 240-16,-1 0-64 0,3 0-16 0,-1 0 0 15,-1-3-160-15,1 3-224 0,-1 0 48 0,-11-7 16 0,12 3-160 0,-12-3-16 16,0 0-16-16,0 0 0 15,11 0-2080-15,-11 0-432 0,0 0-80 0,0 0 0 0</inkml:trace>
  <inkml:trace contextRef="#ctx0" brushRef="#br0" timeOffset="80512.52">17602 12695 14159 0,'0'0'624'0,"0"0"144"0,0 0-624 0,0 0-144 0,0 0 0 0,0 0 0 0,0 0 2624 0,0 0 480 0,0 0 96 0,0 0 32 16,0 0-2464-16,0 0-480 16,0 0-96-16,0 0-32 0,0 0-160 0,0 0 0 15,0 0-160-15,0 0 160 0,-14-1 0 0,4-3 160 16,10 4 0-16,-8-6 0 0,8 6 96 0,-10-4 32 16,10 4 0-16,-14-3 0 0,14 3 0 0,-14 0 0 15,14 0 0-15,-12 3 0 0,12-3-288 0,-13 7 0 16,13-7 0-16,-11 8 0 0,11-8 0 0,-7 13 0 15,3-2-176-15,0 3 176 0,-2 1 0 0,5 2 224 16,-2-2-16-16,-1 4 0 0,4 1-208 0,-3 1 176 16,3 2-176-16,3 2 160 0,-6 3-160 0,3 1 0 15,0 4 0-15,0 5 0 0,3 4 0 0,1 1 0 0,3 6 0 0,-3 1 128 0,0 0-128 0,2 0 192 16,-2-1-192-16,-1-2 192 0,4-1-192 0,-3-2 160 16,-1-5-160-1,-2 0 160-15,-1-6-160 0,-4 5 0 16,-3-2-192-16,-4 0 192 0,0-5 0 0,-3-3 0 15,1 1 0-15,-2-7-8944 16,1 2-1696-16</inkml:trace>
  <inkml:trace contextRef="#ctx0" brushRef="#br0" timeOffset="82300.75">17242 12517 16927 0,'0'0'752'0,"0"0"144"0,0 0-704 0,0 0-192 16,0 0 0-16,0 0 0 0,0 0 272 0,-4-8 32 0,4 8 0 0,-3-10 0 15,-1 0-432-15,1 2-96 0,3 8-16 0,0-9 0 16,0 9 240-16,0 0 0 0,0 0 0 0,0 0 0 15,0 0 656-15,0 0 176 0,3-8 48 0,-3 8 0 0,0 0 80 0,0 0 32 16,0 0 0-16,11 6 0 0,-11-6-736 0,9 7-256 16,-9-7 144-16,10 7-144 0,-3-3 0 0,-7-4 0 15,8 7 0-15,-8-7 0 0,12 0 128 0,-12 0 80 16,12 0 32-16,-4 0 0 16,4-4 144-16,0-2 48 0,-1-2 0 0,3 1 0 15,0 0 112-15,0 0 32 0,5-3 0 0,2 3 0 16,3 1 0-16,2 4 0 0,-1-3 0 0,0 5 0 15,0 2 192-15,2 1 32 0,-1-2 16 0,0 5 0 16,-3-4-224-16,0 3-32 0,-5-1-16 0,-2-1 0 0,3 1-128 0,-6 3-32 16,1-3 0-16,-1 0 0 0,-3-3-256 0,-1 1-128 15,-9-2 0-15,0 0 128 0,0 0-128 0,0 0 0 0,9-4 0 0,-9 4 128 16,0 0-368-16,5-6-80 16,-5 6 0-16,0 0-16 0,0 0 144 0,0 0 48 15,0 0 0-15,0 0 0 0,9-6 144 0,-2 4 0 0,-7 2 0 0,0 0 0 16,0 0 0-16,7 4 0 0,-7-4 0 0,7 10 0 15,-3-3 0-15,-4-7 0 0,7 11 0 0,-3-1 0 16,2 1 0-16,-2 0 0 16,-1 3 0-16,1 0 0 0,-3-2 0 0,5 5 0 15,-5-3 0-15,2 0 0 0,-3 0 0 0,0 1 0 16,0 0 0-16,0 1 0 0,0 2 0 0,-3 1 0 0,3 1 0 0,-1-1 0 16,1 2-176-16,-3 0 0 0,2 2 0 0,-1 0 0 15,1-2 176-15,-2 3 0 0,2 1 0 0,-2 3 0 16,-1 2-176-16,1 3 0 0,0-4 0 0,2 6 0 15,-2 1 176-15,3 3 176 0,0 0-48 0,-3 4 0 16,-1 0-128-16,1 3 0 0,2-2-192 0,1 0 192 16,-4 1-144-16,4-2 144 0,-3 2 0 0,3-5 0 15,0 2 0-15,-3-3 0 16,2 1 0-16,1 2 0 0,0-3 0 0,-3 0 0 0,3-5 0 0,0-2 0 16,-4-2 0-16,1-5 0 0,-1-5 0 0,1-1 0 0,-1-1 0 0,-1 1 144 15,3-5-144 1,-5-3 192-16,0 0-16 0,3-1 0 0,-3 1 0 0,7-11 0 15,-7 8 48-15,7-8 16 0,-10 8 0 0,10-8 0 0,0 0-64 0,0 0-16 0,0 0 0 16,0 0 0 0,0 0 224-16,0 0 64 0,0 0 0 0,0 0 0 0,0 0 144 15,0 0 48-15,0 0 0 0,0 0 0 0,0 0 176 16,0 0 32-16,0 0 16 0,-13-5 0 0,1-2-96 0,-2-1-32 16,-2-2 0-16,1 1 0 0,-6 0-464 0,0-5-80 0,-4 3-32 0,-4-1 0 15,1 0-160-15,0 4-224 16,-4-2 48-16,0 1 16 0,3 2 160 0,-3 3 0 15,1-3 0-15,2 2 0 0,0 1 0 0,-4-1 0 16,1-2 0-16,0-2 0 0,-3 0 0 0,-1 2-160 16,-7 0 160-16,-3-2-208 15,-7 2-944 1,-1 2-176-16,1 1-32 0</inkml:trace>
  <inkml:trace contextRef="#ctx0" brushRef="#br0" timeOffset="100367.37">21363 12879 5983 0,'0'0'256'0,"0"0"64"0,3-11-320 0,-3 4 0 0,0 7 0 0,1-11 0 0,-1 11 0 0,3-10-288 15,4-1 48-15,-3 0 16 0,2 3 80 0,-1 2 16 16,-5 6 0-16,7-5 0 15,3 0 1424-15,-10 5 304 0,3-8 48 0,1 1 16 16,0 0 1280-16,-4 7 256 0,3-10 48 0,-3 10 16 16,0-11-1600-16,-4 1-304 0,4 10-64 0,-3-11-16 15,-4 0-576-15,0 1-128 0,3 2-32 0,-3 1 0 0,7 7-256 0,-11-10-48 16,-2 2-16-16,2-2 0 0,3 2 240 0,-2 1 48 16,3 1 16-16,-4-2 0 0,0 1-16 0,-2 0 0 15,1 0 0-15,2 3 0 0,-1 1-192 0,11 3-32 0,-14-3-16 0,0 3 0 16,3 3-272-16,-3 4 0 0,-2 0 0 0,4 0 0 0,1 4 0 15,0 0 0-15,-3 6 0 0,0 1 0 0,3 3 448 0,-1-2 16 16,1 5 16-16,2-3 0 16,-1 1-64-16,1 2-16 0,0-2 0 0,4 3 0 15,-1 3-112-15,1-1-32 0,0 1 0 0,3 0 0 0,2-2-16 0,2 1-16 16,1-1 0-16,-1 2 0 16,3-3-32-16,1 3 0 0,1 0 0 0,0 1 0 15,0 3-192-15,0-3 0 0,0 2 128 0,2-2-128 16,-2-2 0-16,2-1 0 0,0 1 0 0,1-2 0 15,-3 0 192-15,-1-1-16 0,1-4 0 0,0 1 0 16,2-3-48-16,-6 1-128 0,4-4 192 0,-3-1-64 16,3-3 128-16,0-1 32 0,0-2 0 0,-7-8 0 15,7 10 144-15,-7-10 16 0,11 4 16 0,-11-4 0 16,11 0-208-16,-11 0-32 0,14-4-16 0,-3 0 0 16,3-3-16-16,0-4 0 0,7 1 0 0,-3-1 0 0,-3-3 192 0,2-2 16 0,-2 0 16 0,2-2 0 15,1-5 32-15,0 0 0 16,3-2 0-16,0-3 0 0,-1-6-176 0,3-1-16 15,-5-4-16-15,3-3 0 0,-3 2-48 0,-2 1 0 16,1 3 0-16,-4 4 0 16,-1 0-192-16,-4 0 0 0,-1 1 0 0,-4 2-160 15,-3 4 160-15,-4-3 0 0,-2 3 0 0,-2 2 0 16,-4 2 0-16,-1 3-240 0,-8 0 48 0,-2-1 0 0,2 3 192 0,-6 1-192 16,-3 3 192-16,-2 3-192 0,-4-1 64 0,1 6 128 0,-4 1-208 0,-4 6 80 15,4 0-144-15,-4 4-32 0,1 4 0 0,-4 0-20976 16</inkml:trace>
  <inkml:trace contextRef="#ctx0" brushRef="#br0" timeOffset="104493.9">17689 13611 17039 0,'0'0'1520'0,"-10"-8"-1216"0,1-3-304 0,0-2 0 0,-3 5 3008 0,1-3 528 16,0-3 112-16,-3 1 32 0,3-2-3040 0,-3 1-640 15,3-2 0-15,-2 3-192 16,5-1-2000-16,1 2-416 0</inkml:trace>
  <inkml:trace contextRef="#ctx0" brushRef="#br0" timeOffset="105079.57">17686 13371 20959 0,'0'0'1856'0,"0"0"-1472"0,0 0-384 0,0 0 0 0,0 0 2672 0,0 0 464 15,0 0 80-15,0 0 32 0,0 0-2224 0,0 0-432 16,0 0-80-16,0 0-32 0,0 0-160 0,0 0-48 16,0 0 0-16,-6 12 0 0,6-12-272 0,-7 11 0 0,7-11 0 0,0 0 0 15,0 0 0-15,-10 9-224 0,10-9 32 0,-11 3 16 32,11-3-320-32,-14-1-64 0,3-3-16 0,0-1 0 0,1-3-320 0,1-2-64 0,0 1 0 0,-2 0-16 15,4-2 784-15,-3 1 192 0,2-1 0 0,1 0 0 0,-3 1 640 0,3 1 160 16,-3 0 32-16,10 9 16 0,-8-7 144 0,8 7 32 0,-7-7 0 0,7 7 0 15,0 0-496-15,0 0-80 0,-11-4-32 0,11 4 0 16,0 0-224-16,-11 0-32 16,11 0-16-16,-10 0 0 0,-4 0-144 0,14 0 0 0,-8 0 0 0,8 0 0 15,-10 0 0-15,10 0 192 0,0 0-192 0,-11-3 192 16,0 0-192-16,11 3 0 0,-7-5 0 0,7 5 128 16,-10-3 320-16,10 3 64 0,0 0 16 0,-10-4 0 15,10 4-176-15,0 0-32 0,0 0-16 0,0 0 0 31,0 0-304-31,0 0 0 0,0 0 0 0,0 0 0 16,0 0 0-16,0 0-144 0,10 8 144 0,-3 2-128 0,0-4 128 0,3-1 0 16,5 2 128-16,-5-3-128 0,1 3 256 0,3-4-32 15,-2 1 0-15,2 3 0 0,3-4-16 0,-3 3 0 16,1-1 0-16,2-1 0 0,-3-1-16 0,4 1 0 0,0 3 0 16,3 0 0-16,-3 4-192 0,3-2 0 15,-3 1 0-15,0-1 0 0,5 4 160 0,0-1-16 16,0-3 0-16,2 2 0 0,3 1-144 0,0 0 0 15,8 2 0-15,3-1 0 0,8 6 160 0,2-4 0 16,1 2 0-16,0-3 0 0,-4 1 48 0,-5 2 16 0,-4-3 0 0,-4 1 0 0,-4-1 32 0,-1-4 0 16,-7 1 0-16,-3-3 0 0,0-1-256 0,-4 0 0 15,-3 0-192-15,-11-7 192 16,0 0-2352-16,0 0-352 0,0 0-80 0,8-25-16 0</inkml:trace>
  <inkml:trace contextRef="#ctx0" brushRef="#br0" timeOffset="110519.53">22361 9006 4079 0,'-4'-10'368'0,"0"-1"-368"0,-2-4 0 0,2 1 0 0,0 3 3792 0,1 1 688 15,-1 0 144-15,-3 2 32 0,7 8-1968 0,-4-10-400 16,-2 3-80-16,6 7-16 0,0 0-672 0,0 0-144 16,0 0-32-16,0 0 0 0,0 0-640 0,-11 3-128 15,11-3-16-15,-15 14-16 0,5-1-352 0,-1 3-192 16,4 5 192-16,0-3-192 0,0 0 0 0,0 3 0 15,4 2 0-15,2 0-144 0,-5-5 144 0,1 3 176 16,-1 6-48-16,2 3 0 0,-3 3 352 0,-1 6 64 0,1 5 16 0,-3 5 0 0,2 4-304 0,-2 4-48 31,0 3-16-31,2 1 0 0,1-4-192 0,0 3 176 0,3 6-176 16,1 1 160-16,3 0 0 0,3 1 0 0,-2-3 0 0,4 0 0 0,0-5-16 0,3-3 0 16,2-4 0-16,-2 0 0 15,5-6-512-15,-2-4-96 0,4-1-32 0,-2-10 0 31,-2-4 48-31,0-6 16 0,6-1 0 0,-2-10 0 16,2-4-1520-16,1-7-304 0</inkml:trace>
  <inkml:trace contextRef="#ctx0" brushRef="#br0" timeOffset="110951.79">23142 9160 22463 0,'14'-7'1984'0,"-14"7"-1584"15,4-5-400-15,-4 5 0 0,0 0 3968 0,0 0 704 0,0 0 128 0,-19 5 48 16,-2 2-3888-16,0 4-768 0,-4 5-192 0,1 4 0 31,2-1-240-31,-3 5-80 0,-1 1-32 0,-1 2 0 0,1 2 192 0,4-1 160 16,1 4-208-16,-1 0 80 15,1 0-336-15,3 1-64 0,4 5-16 0,3-2 0 0,1-1 544 0,3 3 0 16,3 1 0-16,4 3 0 0,4-3 0 0,-1 4-128 16,1 3 128-16,3 0-160 0,4 0 608 0,3-2 112 0,0 1 16 0,1 1 16 15,2 1-128-15,-3-5-16 0,0-1-16 0,1 0 0 16,1-2-112-16,0 1 0 16,5-3-16-16,-3-5 0 0,3-4 160 0,-2-7 48 0,-1-6 0 0,3-9 0 15,4-12-288-15,3-12-48 0,-2-11-16 0,2-10 0 16,-3-14-2864-1,-1-8-576-15,-2-13-112 0,-7 1-32 0,-1-1 800 0,-7 9 144 0,-4 5 48 16,-6 7 0-16,-1 7 3920 0,-10 6 800 0,-3 2 144 0,-6 7 48 0,-5 3-400 0,-7 8-80 16,-1 3-16-16,-6 8 0 0,1 5-1472 0,-3 6-320 0,3 5-48 0,-2 7-16 15,-3 6-128-15,0 7 0 0,-4 8 0 0</inkml:trace>
  <inkml:trace contextRef="#ctx0" brushRef="#br0" timeOffset="111689.87">23426 9473 27695 0,'0'0'1216'0,"0"0"272"0,0 0-1184 0,0 0-304 0,0 0 0 0,0 0 0 16,7 8 1264-16,-3 2 192 0,1-1 32 0,0 3 16 16,-1-1-992-16,-1 3-192 0,1 0-32 0,3 1-16 15,-2 2-272-15,2-1 0 0,0 4 0 0,2-1 0 16,2 1 0-16,-2 1 0 0,5-1 0 0,2 4 0 0,0-4 160 0,1 1-32 15,1-2 0-15,-3-1 0 0,3-3 512 0,2 2 112 16,-1 1 16-16,-1 0 0 0,2-4-320 0,-5 4-64 16,2-3-16-16,-5 2 0 15,1-3-368-15,-2 1 0 0,3-1 0 0,-6 0 128 32,2 0-1744-32,-3-4-352 0,4 1-64 0</inkml:trace>
  <inkml:trace contextRef="#ctx0" brushRef="#br0" timeOffset="111978.08">23971 9723 25103 0,'0'0'1104'0,"0"0"240"0,0 0-1072 0,0 0-272 0,-7-7 0 0,7 7 0 0,-11-7 960 0,2 2 128 15,9 5 16-15,-14-5 16 0,-2 1-448 0,0 2-96 16,-3 2 0-16,-3 5-16 0,1-3-384 0,-4 4-176 15,1-1 160-15,-1 4-160 0,-1 1 0 0,1 3 0 0,1 0 0 0,2 1 0 16,4 0 160-16,1 3-160 0,0 2 160 0,5 1-160 0,-2-2 304 16,4 0-48-16,3 0 0 0,0 0 0 0,1-1-16 0,4-3-16 15,-1 1 0-15,0 0 0 0,2-1-32 0,1-1-16 16,-3-1 0-16,-1 1 0 0,4-13 0 0,-3 11 0 16,3-11 0-16,-2 10-10384 31,2-10-2080-31</inkml:trace>
  <inkml:trace contextRef="#ctx0" brushRef="#br0" timeOffset="112838.36">24582 9604 26655 0,'-4'-35'1184'0,"0"12"240"0,-8-4-1136 0,-1-5-288 0,-7-4 0 0,-2 1 0 0,-3-3 1456 0,-5 2 224 15,-4 1 48-15,-6 2 16 0,-3 4-1136 0,0 2-224 16,-3 3-64-16,3 5 0 0,4 1-320 0,7 7-208 16,4 1 16-16,6 8 16 15,2 2-400-15,5 5-96 0,1 4-16 0,0 4 0 0,5 6 368 0,0 4 64 0,5 2 0 0,-2 5 16 16,2 7 384-16,2 2 80 0,2 4 16 0,0 3 0 16,5 0 112-16,-3 4 32 15,4-4 0-15,1 1 0 0,0-1-112 0,3 2-16 0,1 1 0 0,-1 1 0 16,1 3-16-16,3 0-16 0,4-2 0 0,-4 1 0 0,4 2-80 0,3-4-16 15,1-4 0-15,0-4 0 0,9-4 240 0,1-3 32 16,-3-3 16-16,-1 0 0 0,0-4-32 0,1-3-16 16,-1-4 0-16,-3 1 0 0,-2-7 160 0,-2-2 48 15,-6-2 0-15,2-4 0 0,-3-6-64 0,-1-1-16 32,3-4 0-32,-2-3 0 0,-4-4 0 0,1-6 0 0,-3-6 0 0,2-5 0 15,-3-8-496-15,0-5-128 0,0-3-16 0,0-5 0 16,-2-4 0-16,1-2 0 0,-2-5 0 0,-4 2 0 0,-3-2 144 0,2 3 0 15,-6-3 0-15,0 6 0 0,-4 1 0 0,0 2 144 16,-2 1-144-16,-1 0 160 0,-1 4 16 0,-1 0 0 0,0 0 0 0,-2 6 0 31,-1 1-176-31,-6 7 192 0,-3 5-192 0,-4 8 192 0,-2-1-192 0,-7 8 0 16,-1 5 144-16,-1 1-144 16,-3 6-2304-16,6 6-512 15</inkml:trace>
  <inkml:trace contextRef="#ctx0" brushRef="#br0" timeOffset="144484.44">22325 7431 15599 0,'15'-14'688'0,"-5"3"144"0,0-3-656 0,-2 0-176 16,-1 0 0-16</inkml:trace>
  <inkml:trace contextRef="#ctx0" brushRef="#br0" timeOffset="145051.69">22211 6679 39903 0,'15'16'1776'0,"-9"-3"352"0,-5-2-1696 0,-1 3-432 0,0 1 0 0,3 2 0 0,-3 1-176 0,0-2-112 15,0 0-32-15,0 5 0 0,-3-1 320 0,2-6 0 0,1 2 0 0,0 5 0 16,1-1 0-16,2-4 0 0,-2 0 0 0,2 5 0 16,-3 4 0-16,0 3-192 0,4 1 192 0,-1 6-160 15,1 0 160-15,2 8 224 0,-2 3-48 0,0 4-16 16,3 0 160-16,-4-1 48 0,1 0 0 15,-1 2 0-15,-3-1-368 0,0 1 0 0,0 2 0 0,-3-3 128 16,-1 3 0-16,1 1 0 0,-4 2 0 0,3-2 0 16,-3-1-288-16,3-7-48 0,-3-3-16 0,4-6 0 15,0-8-784-15,2-5-144 16,1-6-48-16,0-18 0 0</inkml:trace>
  <inkml:trace contextRef="#ctx0" brushRef="#br0" timeOffset="145505.68">23060 6580 39455 0,'28'19'1744'0,"-21"-6"368"0,0 1-1696 0,-10 1-416 16,-8 2 0-16,-6 5 0 0,-5 3 368 0,-4 3-16 16,-4-3 0-16,1 4 0 15,-1 2-640-15,0 1-128 0,0 2-32 0,-2 2 0 0,7 1 320 0,-3 7 128 0,3-3-128 0,3 4 128 16,1 0-336-16,6-2 16 0,5-3 0 0,6 2 0 16,4-6 320-16,4 1 0 0,6-5 192 0,5-2-64 0,-1-3 672 0,1-1 128 15,3 1 32-15,2 1 0 0,-5-1-352 0,3 0-64 16,0-1-16-16,2 1 0 15,-1 1-272-15,0-7-48 0,0-3-16 0,3-4 0 0,-3-3 176 0,1-4 16 16,-4-7 16-16,1-3 0 16,1-4-80-16,-2-5-32 0,7-8 0 0,-8-5 0 15,-5-4-288-15,-3-3 0 0,-7-5-176 0,-7-2 176 16,-3 0-304-16,-3 0 48 0,-5-4 16 0,-3 1 0 0,-4 2 0 16,0 5 0-16,2 3 0 0,0 4 0 15,0 7-160-15,-3 9-48 0,0 9 0 0,1 10 0 16,-2 11-176-16,-2 17-32 0,-3 15-16 0,-3 10 0 15,-2 12-896-15,-1 2-176 0,2 6-48 0</inkml:trace>
  <inkml:trace contextRef="#ctx0" brushRef="#br0" timeOffset="145978.14">23447 7164 22463 0,'0'0'1984'0,"0"0"-1584"16,0 0-400-16,0 0 0 0,0 0 2528 0,0 0 416 15,0 0 96-15,0 0 16 0,0-10-2448 0,0 10-480 16,2-11-128-16,-2 11 0 0,5-7 128 0,-5 7 0 15,0 0 0-15,9-7 0 0,2 3-128 0,1-2 144 0,-1 5-144 0,8-2 160 16,1 2 336-16,6 2 64 0,0 3 16 0,2 2 0 31,7 2 224-31,-7 2 48 0,1-2 16 0,-4 2 0 16,0 4-432-16,-4-3-96 0,-3 3-16 0,-3-4 0 0,-2 1-320 0,-5-4 0 16,-2 0 0-16,-6-7 128 15,0 0-832-15,0 0-144 0,-7 12-48 0,7-12-10592 16,-14 10-2128-16</inkml:trace>
  <inkml:trace contextRef="#ctx0" brushRef="#br0" timeOffset="146240.37">23637 6458 43487 0,'25'7'1920'0,"-14"2"400"0,3 2-1856 0,-4 6-464 0,-3 1 0 0,-3 4 0 0,-7 5-144 0,-4 6-128 16,-1 6-32-16,-9 4 0 15,-1 3-272-15,-4 4-48 0,-3 1-16 0,-3 4 0 0,-3 5 304 0,0 6 48 16,-1 1 16-16,0 5 0 0,-3 6 112 0,3-1 32 16,4-2 0-1,-1 0 0-15,-6 5 128 0,3 1 0 0,3 1 0 0,-2-7 0 16,5-4 0-16,2-4 0 0,9-10 0 0,1-5 0 16,0-10-384-16,10-10-32 15,8-11-16-15,6-10 0 0,1-8-2112 0,10-17-416 16,18-37-96-16,-7-17-16 0</inkml:trace>
  <inkml:trace contextRef="#ctx0" brushRef="#br0" timeOffset="146699.16">24321 6031 27695 0,'18'4'2464'0,"-8"0"-1968"0,1-1-496 0,-11-3 0 16,0 0 3328-16,0 0 560 0,0 14 112 0,-7 1 32 31,-2 6-3856-31,-4 4-768 0,-1 3-160 0,-4 11-16 0,1 7 320 0,2 12 80 0,1 12 16 0,1 14 0 0,5 8 352 0,1 4 0 15,3 4 160-15,8 2-160 16,3 3 0-16,7-2 0 0,4 1 0 0,0-8 0 0,3-6 0 0,-3-7 128 16,5-1-128-16,0-11 160 0,-2-6 160 0,-3-8 16 15,0-7 16-15,-2-11 0 0,-4-7-352 0,0-7 0 16,-1-11 0-16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3-06T20:47:52.07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4819 7681 347 0,'0'0'176'0,"16"57"-30"15,-10-17-27-15,2 3-55 16,0 4-29-16,-4 4-19 0,-2 1-7 16,0-5-4-16,0-4-1 15,-2-11-4-15,0-11-1 16,-4-12-15-16,4-9-84 15,0-14-131-15,6-11-116 16</inkml:trace>
  <inkml:trace contextRef="#ctx0" brushRef="#br0" timeOffset="216.26">5119 7585 439 0,'0'0'-72'0,"0"0"176"16,0 0-18-16,22 29-20 16,-22-9-39-16,0 4-17 15,-4 8 4-15,0 6 7 16,2 5 7-16,2 4 9 0,6 1-6 16,6 0-7-16,0-4 5 15,5-8-10-15,1-9-9 16,2-12 2-16,0-14-4 15,0-12-8-15,-2-15-2 16,-6-12 0-16,-4-5 1 16,-6-3 0-16,-4 2 1 0,-10 8-1 15,-10 8 2-15,-4 10-1 16,-4 13 1-16,-3 9-1 16,-7 15-1-16,6 10-9 15,-4 11-57-15,8 3-66 16,7 0-68-16,7 0-113 0</inkml:trace>
  <inkml:trace contextRef="#ctx0" brushRef="#br0" timeOffset="1431.99">4827 11017 252 0,'4'25'85'0,"0"4"-11"0,-4 7-38 16,0 1-18-16,4 1-11 16,-2 1-4-16,2-3-1 15,0-4-3-15,0-6-2 16,4-5-10-16,-4-7-68 16,6-8-133-16</inkml:trace>
  <inkml:trace contextRef="#ctx0" brushRef="#br0" timeOffset="1800.54">5089 10854 247 0,'0'0'91'15,"-4"34"4"-15,0-7-3 16,-2 9-8-16,2 3-23 16,0 7-14-16,4-2-17 15,0 2-15-15,4 0-6 0,8-5-8 16,2-4-1-16,8-5-1 16,-4-6-1-16,4-8 0 15,-1-10 2 1,-1-8-2-16,-6-2 1 0,-2-11 0 15,-6-6 0-15,-4 0 0 16,-2 1 2-16,-8 0-1 0,-8 6 1 16,2 4-1-16,-7 8 1 15,-5 1 0-15,0 10-1 16,-4 2-2-16,8 4-32 16,-4-2-112-16,10-1-111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8T19:05:38.03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21281 768 15599 0,'0'0'1392'0,"0"0"-1120"0,0 0-272 0,0 0 0 16,0 0 4128-16,0 0 768 0,0 0 160 0,0 0 16 0,14 7-3728 0,-3 5-768 16,-1 5-128-16,1 4-48 0,-4 1 464 0,4 6 96 15,-1 4 0-15,1 2 16 0,-4 1 208 0,-3 4 32 16,3 0 16-16,-6 1 0 0,2 0-80 0,0 4-32 15,1-1 0-15,0 0 0 0,2 3-288 0,-2 4-64 16,0 0-16-16,1 3 0 0,-3 4-336 0,1 1-64 16,4-1-16-16,-6 3 0 0,2 4-176 0,0 0-32 15,-3 0-128-15,0 4 192 0,-3-1 32 0,0 4 0 0,-1 2 0 0,0 1 0 16,-3-2-96-16,-3-1 0 0,2 0-128 0,1-4 192 16,-3-3-16-16,2-2-16 0,-2-2 0 0,2-8 0 15,1-1 32-15,4-5 16 0,-1-6 0 0,4-4 0 0,0-1-80 16,4-7 0-16,-1-7-128 0,5-3 192 0,3-7-192 0,6-8 0 15,4-6 0-15,5-7 0 16,9-5 0-16,4-6 0 16,7-4 0-16,2-7 0 0,5-4 0 0,1-2 0 15,6-1 0-15,7 0-160 0,5 2 160 0,2 4 0 16,-3 1 0-16,-2 0 0 0,-5 0 0 0,-4 4 0 0,-3 3 0 0,0 7 0 0,3 0 0 0,-6 6-288 31,-1 3 48-31,-7 2 16 16,-7 0-800-16,-5 4-176 0,-3 3-16 0,-6 5-16 15,-6 2-2048-15,-5 1-416 0</inkml:trace>
  <inkml:trace contextRef="#ctx0" brushRef="#br0" timeOffset="412.61">21353 1617 38751 0,'0'0'1728'0,"7"-12"336"0,3-1-1648 0,5-6-416 0,9-4 0 0,1 0 0 15,3-7 272-15,1 3-16 0,6 2-16 0,2 4 0 0,-3-1 64 0,3 4 16 31,2 3 0-31,-3 2 0 0,3 0-48 0,0 2 0 16,0-1 0-16,-3-1 0 0,-1 2-272 0,-3 0 0 16,-3-2 0-16,-3 5-12320 0,-6 0-2528 0</inkml:trace>
  <inkml:trace contextRef="#ctx0" brushRef="#br0" timeOffset="766.58">21194 648 20959 0,'0'0'1856'0,"9"6"-1472"15,1-2-384-15,2-1 0 0,5 1 2624 0,0-7 464 0,5-4 96 0,-1-3 16 16,5 2-1728-16,5-2-320 16,5 2-80-16,3-2-16 0,2 2 64 0,3-2 16 0,0 6 0 0,-1-1 0 15,3 3-16-15,-4 2 0 0,-2 1 0 0,3 5 0 16,3-2-560-16,0 3-112 0,0 0-32 15,-3-3 0 1,-1 3-1088-16,-3 0-224 0,-2 0-32 0,-5-3-16 0</inkml:trace>
  <inkml:trace contextRef="#ctx0" brushRef="#br0" timeOffset="5059.38">22710 846 36287 0,'18'8'3216'0,"-10"-4"-2576"16,2-4-512-16,0-4-128 0,1-3 1024 0,-4-1 160 16,1-2 32-16,-1-1 16 0,3 1-1024 0,-3 2-208 15,1 1 0-15,-8 7 0 0,10-6 272 0,-10 6 128 16,0 0 32-16,14 6 0 0,0 1 784 0,-6 4 144 16,2 0 48-16,-3 0 0 0,-3 2-448 0,0 2-96 15,2 1-16-15,0 0 0 0,-1 5-448 0,-1 0-80 0,3 1-32 0,-2 3 0 16,0 3-128-16,-1 4-32 0,3 5 0 0,0 3 0 0,0 5 0 0,-1 5 0 31,4 3 0-31,-4 4 0 0,1 0-128 0,0 3 160 16,0 1-160-16,2 1 160 0,1 0-160 0,-1 1 0 0,2-3 144 0,1 0-144 15,-1 0 160-15,3 1-32 0,0-1-128 0,-3-3 192 16,3-4-192-16,0 2 0 0,-3-5 0 0,-1-3 0 16,1-2 144-16,-3-6-144 0,-1-3 128 0,-1-7-128 0,-2-5 192 0,-1-3-64 15,1-3 0-15,0-7 0 0,-4-11 64 0,0 0 0 16,0 0 0-16,0 0 0 0,0 0-192 0,0 0 0 15,0-18 0-15,-3-3 0 0,-2-1 0 0,-2-2 0 16,0-5-192-16,-3-6 192 0,-1-5-192 0,-3-5 192 16,-2-2-192-16,0-9 192 0,-5-3-176 0,3-9 176 15,0-6-128-15,-1-4 128 0,1-4 0 0,2-4 0 16,0-5 0-16,-2 0-128 0,4-2 128 0,0 5-160 16,-2 2 160-16,4 1-160 0,-2 0 160 0,3 5 0 15,-3 4-144-15,3 7 144 16,-3 8 0-16,0 4 0 0,0 4 0 0,3 5 0 0,3 7 0 0,2 4 0 0,-1 5 0 0,2 5 0 0,-1 4 0 15,2 6 0 1,4 4 0-16,0 13 0 0,0 0 0 0,0 0 0 0,0 0 0 0,7 13 0 0,0 4 0 16,4 6 0-16,3 2 0 0,0 4 0 0,1 6 0 0,2 4 0 31,1 1 0-31,3 5 0 0,-3-1 0 0,4 8 0 0,2-1 0 16,1 5 0-16,5-3 0 0,-3 4 0 0,6 2 128 0,-1 1-128 15,1 1 0-15,-1 2 0 0,3-2 0 0,-6 6 0 16,2-1 0-16,-5 0 0 15,2-1 0-15,-3-1 0 0,3-3 0 0,0-4 0 0,-1-4 0 0,0-3 0 0,1-5 0 16,2-2 0 0,2-7 0-16,-3-1 0 0,2-6 176 0,1-3-48 0,0-1-128 0,-3-4 192 15,-1-3-192-15,-3-2 176 0,-3-4-176 0,-1-1 160 16,-4-4-160-16,-2 0 0 0,-1-5 0 0,0-2 0 0,-3-2 0 0,-1-4 0 16,-3-2 128-16,1-8-128 0,-1-7 0 0,-2-7 0 15,2-7-192-15,-3-9 192 0,1-10-192 0,-1-4 192 16,1-7-192-16,-3-4 192 15,1-4-192-15,-6-7 192 0,-1-5-160 0,-1 2 160 16,3 3-256-16,-7 1 32 0,-3 2 16 0,-4-4 0 31,0 3-512-31,-5 2-112 0,0 2 0 0,2 5-16 0,-2 4-912 0,3 9-176 0,0 6-48 0,5 12-17968 16</inkml:trace>
  <inkml:trace contextRef="#ctx0" brushRef="#br0" timeOffset="5863.23">24229 633 4079 0,'0'0'176'0,"0"0"48"0,3 11-224 0,-3-11 0 0,4 8 0 0,-1 5 0 0,-2-2 5952 0,1 3 1152 15,2 0 240-15,-4 4 32 0,1 0-5072 0,2 3-1024 0,0-2-208 0,4 5-48 16,0-2 160-16,-3 6 32 15,3 0 0-15,-3 1 0 16,3 1 64-16,-4 3 32 0,1 3 0 0,-1 3 0 0,1 5-416 0,-1-1-96 16,1 0-16-16,0 3 0 0,-1 0-32 0,1 3-16 0,-1 0 0 0,1 2 0 15,3 1-304-15,-4-1-64 0,3 4-16 0,-1-2 0 16,2-2-128-16,0 1-32 16,2-8 0-16,0 1 0 0,-2-6-192 0,0 0 0 15,2-3 128-15,-2-4-128 0,2-4 0 0,-2-3 144 0,-1-7-144 0,-1-2 128 16,2-4 112-16,0-1 16 0,-7-11 0 0,12 5 0 15,-12-5-256-15,13 0 0 0,3-5 128 0,2-4-128 0,0-5 0 0,2-4 0 16,-2-3-144-16,0-2 144 0,3-2-224 0,4-4 48 16,0 1 16-16,4 0 0 0,3-1 160 15,0 1-208-15,0 3 80 0,-1 0 128 0,-2 1 0 0,-4 1 0 16,3-1 0-16,-3-4 0 0,0 1 0 0,-2-5 0 16,0-2 0-16,3-10 0 0,-4-9 0 0,-1 0-176 15,1-1 16-15,-1-2 0 0,1 2 160 0,-2 4 0 16,-2 0-144-16,0 4 144 15,0 7 0-15,-4 7 0 0,0 1 0 0,-6 9 0 0,-2 6 176 0,-2 2-48 16,-4 5-128-16,0 9 192 16,0 0-192-16,-14-5 0 0,-1 1 0 0,-6 1 0 0,0-1 0 15,-4-1 0-15,-3-1 0 0,-1-2 0 16,-2-3 0-16,-5-5-208 0,-5-7 32 0,-5 0 16 0,-4-5 160 0,-7 2-160 16,-3-2 160-16,3 0-160 0,0 2-144 0,0 2-16 0,-3 6-16 0,-7 1-21664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17:30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14691 3551 25055 0,'0'0'2224'0,"0"0"-1776"0,0 0-448 0,0 0 0 0,0 11 528 0,3 0 32 16,4 1 0-16,0 0 0 0,0 2-560 15,4 1 0-15,-2-1 0 0,0 2 0 16,1-2 0-16,-2-2-352 0,-3-3 48 0,-5-9 16 16,0 0-480-16,0 0-112 15,0 0-16-15,0 0 0 0,0 0 1680 0,0 0 336 0,0 0 64 0,0 0 16 0,-2-12 880 0,-1 1 176 16,-1 1 48-16,0-1 0 0,1 2-816 0,-1 0-144 0,4 9-48 0,0 0 0 15,-7-7-896-15,7 7-176 16,0 0-32-16,0 0-16 16,0 0-176-16,0 0 0 0,0 0-192 0,0 0 192 15,-5 14-512-15,-2-3 32 0,0 0 0 0,-2-2 0 0,-2-4 96 0,-3 2 0 16,3-4 16-16,-6 1 0 0,2-4 368 0,-5 0-176 0,2-2 176 16,-1-1-128-1,-1-1 128-15,1-1 0 0,-2-2 0 0,0 0-128 16,3-2 464-16,0 2 112 0,-3 1 0 0,3-1 16 0,-3 2-16 0,0 0 0 15,1 1 0-15,-1 4 0 0,0 0-272 0,-1 0-176 0,-3 3 192 16,-1 1-192-16,-1-4 0 0,-5 4 0 0,-3 1 0 16,-1 0-192-16,-3-1 192 0,0-1 0 15,-3 1 192-15,3-4-192 0,1-2 208 0,1 0-64 16,1 1-16-16,-5-1 0 0,2-2 48 0,-3-1 0 16,-1 0 0-16,-3-2 0 0,-3 0 144 0,5-1 48 15,-2 1 0-15,2-3 0 0,3-1-80 0,2 0-16 0,4 0 0 0,3 1 0 16,2-1-128-16,1-3-16 0,4 3-128 0,0 1 192 15,4 2 400-15,3 1 80 0,4 0 16 0,3 4-14256 32,11 3-2864-32</inkml:trace>
  <inkml:trace contextRef="#ctx0" brushRef="#br0" timeOffset="3487.29">14827 10517 31903 0,'0'0'1408'0,"0"0"304"0,7 7-1376 0,-7-7-336 0,0 0 0 0,0 0 0 0,0 0 400 0,0 0 16 15,0 0 0-15,0 0 0 16,0 0-416-16,0 0 0 0,0 0 128 0,0 0-128 15,0 0 384-15,0 0 64 0,0 0 0 0,0 0 0 16,0 0 224-16,-12 1 48 0,12-1 16 0,-11 6 0 0,11-6-544 0,-14 4-192 16,14-4 144-16,-12 7-144 0,12-7 192 0,-11 7-32 0,11-7-16 0,-12 7 0 15,-2 0 48-15,1-3 16 16,-1-4 0-16,-2 0 0 0,-5-4 48 0,-1 1 0 0,-2-4 0 16,2 0 0-1,0-1-256-15,1 1 0 0,-3-3 0 0,5 2 0 0,2-2 0 0,2 3 224 16,1-4-64-16,0 0-16 0,0 4-144 0,-2 0 0 15,2 0 144-15,1 0-144 0,-1 0 128 0,-5 3-128 0,6-2 160 0,-6 2-160 16,3 1 0-16,-2 2 0 16,-1 1-128-16,-3 0 128 0,-2 0 0 0,-2 0 144 15,-2 0 16-15,-4 3 0 0,-3 1-160 0,-1 0 0 16,-6 0 0-16,2 2 0 0,-2-2 0 0,-1-3 0 16,-5 1 0-16,2-2-176 0,-4 0 176 0,-3 0-192 15,-7 0 192-15,-4-2-192 0,-4 4 192 0,-3-1 0 0,-1-1 0 0,-3-1 0 31,-1-2-1280-31,-4 0-240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25:38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9705 2918 41583 0,'14'6'1840'0,"-7"-2"384"0,-7-4-1776 0,0 0-448 0,0 0 0 0,0 0 0 0,0 0 0 0,0 0-144 15,0 0 0-15,0 0 0 0,0 0 144 0,0 0 0 16,-14 3 0-16,14-3 0 0,0 0 0 0,0 0 0 15,0 0 0-15,0 0 0 0,-10-6 128 0,10 6 48 16,0 0 16-16,6-4 0 0,1 3 608 0,4 5 128 16,0-1 32-16,0 2 0 15,6 2 48-15,-3 3 16 0,4 0 0 0,-3 1 0 16,2 1-192-16,-3 1-48 0,-3-2 0 0,0-4 0 16,-1 0-336-16,-10-7-80 0,8 7-16 15,-8-7 0-15,0 0-352 0,0 0 0 0,0 0 0 0,0 0 0 16,11 0 0-16,-11 0-192 0,0 0 64 0,13-3 0 15,-2 1 0-15,-11 2 0 0,14-2 0 0,-14 2 0 16,13-3 128-16,1 6 0 0,-14-3 160 0,16 4-160 0,-2 3 256 0,0-3-64 16,-1 3 0-16,-1 3 0 0,1-3-192 0,1 4 0 15,-2-1 0-15,-1 1 0 0,-4 0 0 0,0 1 0 0,-2-3 0 0,2 2 0 16,-3 1 0-16,-1-1 128 0,-3 0-128 0,0-11 0 16,0 0 0-16,0 12-128 0,0 2 128 0,-3-3-208 15,0 1 208-15,-1 2 0 0,2-3 0 0,-3 3 0 31,1 0 0-31,-3 0 0 0,2 1 0 0,1 2 0 0,2-3 0 16,-3 4 0-16,0-3 0 0,1 3 0 0,-3 0 0 0,2 2 0 16,-2-1 0-16,0 2 0 0,1 0 0 0,-1-3 0 15,-2 3 0-15,2-3 0 0,-3 3 0 0,3-3 0 16,-2 0 0-16,0 3 0 0,-2-3 0 0,1 3 0 16,2-1 0-16,1-1 0 0,0 1 0 0,0-1-176 15,0-1 176-15,3 1-208 0,1-1 208 0,0-2 0 0,2 4 144 0,1-1-144 16,0 1 128-16,1 1-128 0,-1-3 0 0,0 3 0 15,-1 1 160-15,1 2-160 0,0-5 160 0,0 5-160 16,0-3 0-16,0 0 0 0,0 1 0 0,0 0 0 16,-3 2 0-16,0 1 0 0,2-4 0 0,-2 1 0 15,-1 4 0-15,-1-3 0 0,0 0 0 16,1-1 0-16,0 2 0 0,-2-4 0 0,2-1 0 0,4 1 0 0,0 3 0 0,0-1 0 16,-3 2 0-16,2-3 0 0,-2 4 0 0,0-3 0 15,2 0 0-15,-2 2 0 0,3-3 0 0,-1 1 0 16,1 1 0-16,0 0 0 0,0 1 0 0,0 1 0 15,0-1 0-15,0 2 0 0,1-1 0 0,-1 0 0 0,0-2 0 0,-1 0 0 16,1 0 0-16,-3-2 0 16,-1-2 0-16,1 5-160 15,0-3 160-15,2 4 0 0,-2-3 160 0,0 2-160 0,2 1 0 16,1-3 0-16,0 2 0 0,0 1 0 0,0 0 0 0,0 0 0 16,0 0 0-16,4 3 0 0,-4-3 0 0,4 4 0 0,2-1 0 0,-2-1 0 31,3 1 0-31,-4 0 0 0,1-2 0 0,-3 0-160 0,6 1 160 15,0-1 0-15,0 4 0 0,0-5 0 0,0 0 0 0,0 3 0 16,0-3 0-16,-3 0 0 0,2-4 0 0,-2 3 128 0,0-1-128 0,-1 1 0 16,1-2 0-16,-1 3 0 0,-1-2 0 0,0 2 128 15,1-2-128-15,-2 2 0 0,2 1 128 0,0 1-128 16,-2-1 0-16,2-1 0 0,1-3 0 0,-1 2 0 16,-1-2 0-16,0 2 0 0,-2-1 0 0,3 1 0 15,-3-3 0-15,0 1 0 0,0 2 0 0,0-3 176 16,-3 1-176-16,3-1 0 15,0-1 0-15,0 0 0 0,-4 1 0 0,4 0 0 0,-3 0 0 0,3 4-176 0,0-2 176 0,-2 2 0 16,0 3 0-16,2-3 0 16,0 1 0-16,0 1 0 0,-3 2 0 0,3-1 0 0,0-2 0 15,-1 5 0-15,0 2 0 0,-1 1 128 0,2 2-128 0,-3-3 0 16,2 2 0-16,-2-3 0 0,1 0 0 0,-3-2 0 0,1 0 0 0,-3-3 0 16,3-2 0-16,-3 0-128 15,0 0 128-15,-3 2 0 0,-4-2-144 16,3-3 144-16,4 3-160 0,-4-1 160 0,0 1 0 0,1 0 0 0,-1 0-128 0,0 3 128 15,-2 1 0-15,2-2 0 16,3-1 0-16,1 1 0 0,0-1 0 0,0 3 0 16,0-2 0-16,3 3 0 0,-2 0 0 0,5 2 0 0,-2 0 0 15,2 3 0-15,1-3 0 0,0 0 0 0,0 0 0 16,1-4 0-16,-1 1 0 0,0 0 0 0,0 1 0 16,0-3 0-16,0 1 0 0,0 0 128 0,0-3-128 0,0-2 160 15,0 0-160-15,0 0 0 0,3-1 0 0,-6 2 0 16,2-2 0-16,-1 1 0 0,2-2 0 0,0 3 0 15,0 0 0-15,0-1 0 0,0 0 0 0,-1-1 0 16,1 2 0-16,0-2 0 0,-3-1 0 0,2 0 192 16,-2 0-192-16,-1 1 0 15,1-1 0-15,-1-3 128 0,1 3-128 0,-1-3 0 16,-2 2-192-16,2-1 192 0,0-1 0 0,0 2 0 16,-2-1 0-16,5-1 0 0,-2 1 0 0,0-1 0 0,2 3 0 15,1-3 0-15,0 3 0 0,-3 0 0 0,3-3 0 0,0 3 0 16,3 1 0-16,-3-1 0 0,0-2 0 0,0 2 128 15,1 0-128-15,-1 0 0 0,-1 0 0 0,1-3 0 16,0 3 0-16,0 1 0 0,0-1-176 0,0-1 176 0,0 3 0 0,0-2 0 16,0-3 0-16,0 3 0 15,0-1 0-15,-3-4 0 0,3 0-128 0,-2 1 128 0,1-4 0 0,0 3 0 16,-4 1 0-16,3-4 0 0,-5 3 0 0,3 1 0 16,-2 1 0-16,0-3 0 0,1 2 0 0,1-2 0 15,-1 3 0-15,0 2 0 0,1 2 0 0,0-1 0 16,1 4 0-16,0-4 0 15,-1 0 0-15,2 1 0 0,0 3 0 0,2 0 0 16,0 3 0-16,0 1 0 0,0 1 0 0,0 0 128 16,2-2-128-16,0 3 0 0,2 1 0 0,2 0 0 15,-2 0 0-15,-2-1 0 0,5 1 0 0,-2 0 0 16,2 0 0-16,-3 0 0 0,3-3 0 0,-4 2 128 16,4-2-128-16,-3 3 0 0,0-4 0 0,0 1-128 15,2 1 128-15,-2-3 0 0,0-1 0 0,-4-1 0 0,-1-2 128 0,1 1-128 16,0 0 128-16,-3-2-128 0,-1 3 128 0,-1-1-128 15,3 1 128-15,-3 0-128 0,0 0 0 0,1 3 0 0,4-2 0 0,-4 1-128 16,-2-1 128-16,2 2 0 0,1 0 0 0,2 0 0 16,-4 1 0-16,3 3 0 15,-1-2 0-15,1 0 0 0,0 1 0 0,2 1 0 0,0 0 0 0,0 1 0 16,0 1 0-16,0 1 0 0,0-2 128 0,0 2-128 0,0-3 0 0,2 0 0 31,-2 0 0-31,0 0-128 0,2 0 128 0,1 0 0 0,-1 3 0 0,0 1 0 0,1-1 0 0,1 2 0 16,0-1 0-16,-1 3 0 0,1 0 0 0,2 0 0 15,-2 0 0-15,0 4 0 0,-1-1 0 0,-1 1 0 16,3-4 128-16,-4 4-128 0,2-2 0 0,0 1 0 16,-3-3 0-16,1 0-128 15,2 0 128-15,0 0 0 0,-3-3 0 0,0 0 0 16,-3 0 0-16,3 2 0 0,0-3 0 0,-3 1 0 16,2-2 0-16,1 3 0 0,0-1 0 0,0-1 0 0,0 3 0 0,0-1 0 15,1 3 0-15,2-4 0 0,-3 3 0 0,3 0 0 16,-2 0 0-16,2 1 0 0,0 2 0 0,-2 1 0 15,2-4 128-15,0 3-128 0,1 1 0 0,-3-2 0 16,2 1 0-16,0-3 0 0,1-3 0 0,0 3 0 16,-1-4 0-16,0 2 0 0,-2 1 0 0,2-2 0 15,-2 0 0-15,1-1 0 0,2 0 0 0,-4-1 0 16,1-2 0-16,2 0 0 0,-3-2 0 0,3 2 0 0,-2-2 0 0,-1-2 0 16,0 1 0-16,0-4 176 0,0 0-176 0,3-1 192 15,-3 1-192-15,3-4 0 0,-3 1 0 0,0 3 0 16,0-3 0-16,1 2 0 15,2-3 0-15,-3 1 0 0,3 1 0 16,-3 0 0-16,4-2 176 0,-3 4-176 0,2-5 0 0,0 1 128 16,1 0-128-16,0-1 0 0,-1 1 144 0,0-1-16 15,1-2 0-15,-1-1 0 0,1-2-128 0,-3 2 0 16,2-3 0-16,0 0 0 0,-3-3 128 0,1 3-128 16,2-3 0-16,0 0 128 0,-3-11-128 0,0 11 0 15,4 2 0-15,-1-2 0 0,-3-1 0 0,1 1 0 0,-1-11 0 0,4 12 0 16,-1 1 0-16,1-2 0 0,2 0 0 0,-2 0 0 15,3 0 0-15,-3 2 0 0,0 1 0 0,2 0 0 16,1-2 0-16,-6 1 0 0,2 0 0 0,0-1 0 16,4-4 0-16,-1 2-256 0,1 1 64 0,-7-11-15968 15,0 0-3200-15</inkml:trace>
  <inkml:trace contextRef="#ctx0" brushRef="#br0" timeOffset="4317.13">17663 1745 43999 0,'0'0'1952'0,"0"0"400"0,5-4-1888 0,-5 4-464 0,0 0 0 0,0 0 0 32,0 0-304-32,0 0-144 0,0 0-48 0,0 0 0 0,0 0 304 0,2 15 48 0,1 2 16 0,1 1 0 15,1 0 128-15,2 0 0 0,-3-1 0 0,1 2 0 16,-1-1 0-16,1 2 224 0,-3-2-48 0,0 0-16 15,-2 0 864-15,0 0 160 0,-2 3 32 0,0-4 16 16,-3-2-1744-16,1 1-368 16,1 2-64-16,1 1-16 0,-2-1 768 0,1 3 192 0,1-3 0 0,-2 5 0 0,1 0 0 0,3 0 0 15,-2 2 0-15,0 3 0 0,2 4 0 0,0 1 0 16,0 2 0-16,0 1 0 0,2 2 0 0,-2 2 0 16,0 4 0-16,0 0 128 0,-2 1-128 0,2 1 0 15,-3 3 0-15,-1-2 0 0,1 2 0 0,1-2 0 16,0 2 0-16,-3 1 0 0,0-1 0 0,3 1 0 15,0 0 0-15,-2 2 0 0,4-1 0 0,-3 4 0 0,3-2 0 0,0 0 0 16,-4-2 0-16,1 1 0 0,3-2 0 0,-4 2 0 0,1-2 0 0,-1 1 0 16,0-1 0-16,1 1 0 0,-1 2 0 15,-3-3 0-15,2 3 0 0,0-6 0 0,-4-1 0 0,0 0 0 32,-1 0 0-32,2-3 0 0,-3 3 0 0,1-3 0 0,-1-2 0 0,0 3 0 15,1 0 128-15,-1-1 16 0,0 3 0 0,-2-3 0 16,1 7-144-16,-1-1 0 0,2-2 0 0,1 4 0 15,2 0 0-15,1 1 0 0,3-1 0 0,1 4 0 16,0 5 0-16,6 2 0 0,0 1 0 0,1 1 0 16,3-4 0-16,0-3 0 0,4 2 0 0,0-3 0 15,6-4 0-15,-3 6 128 0,1-1 32 0,-1 0 0 16,-3-3 32-16,0 1 16 0,2-4 0 0,-5 1 0 16,2-1-208-16,-6-1 144 0,3-2-144 0,-3 5 128 0,2 0-128 0,-2 0 0 15,0 1 0-15,1-1 0 16,-3-1 0-16,1-1 0 0,1 1 0 0,0-1 0 15,2 0 0-15,-2 0 0 0,0 5 144 0,3-3-144 16,-2 1 0-16,0-1 0 0,2 0 0 0,-3-1 0 0,3-1 0 0,0 1 0 16,0-1 0-16,0 0 0 0,-3-5 0 0,3 4 0 15,-2 0 0-15,-3-3 0 16,2 2 0-16,-4-3 0 0,0-1 0 0,0 1 0 16,0-3 0-16,0 1 0 0,-4 2 128 0,2 2-128 0,-3-5 0 0,1 6 0 15,1 1 0-15,1 0-128 0,0 0 128 0,2 0 0 16,0-1 0-16,0 1 0 0,0 1 0 0,0-1 0 0,2 3 0 0,0 0 0 15,-2 0 0-15,0 4 0 0,0 1 0 0,0 0 0 16,0-6 0-16,0 1 0 0,-2 2 0 0,0 1 0 16,2-5 0-16,-3 2 0 0,-1-3 0 0,1 2 0 15,-1-1 0-15,1 0 0 0,-1-3 0 0,-1 0 0 16,1 0 0-16,-1-2 0 0,1 2 0 0,1 1 0 16,-4-3 0-16,3 1 0 0,-3-1 0 0,0 0 0 0,0 4 0 0,0-2 192 15,-2 0-32-15,0 3-16 0,-2-4 176 16,-2 4 16-16,2 0 16 0,0 3 0 0,1-1-224 0,2 4-128 15,1 3 128-15,0-1-128 0,3 1 0 0,0 1 0 16,1 2 0-16,0 1 0 0,2 0 0 0,-2 0 0 16,6-4 160-1,-3 3-160-15,4 1 224 0,-1 0-48 0,1-2-16 0,0-3 0 16,0 0-32-16,2-2 0 0,-2-4 0 0,-1 1 0 16,1 0-128-16,0 2 0 0,0-3 0 0,2 3 128 15,-2 0-128-15,-1-2 0 0,4 2 0 0,-3 1 0 16,3 0 0-16,-3 3 0 0,-1-3 0 0,1 2 0 15,0 5 0-15,-1-2 0 0,0-4 0 0,-2 0 0 0,2 1 0 0,-3-1 0 16,-3-1 0-16,2 3 0 0,1 0 0 0,-3 2-144 16,0 2 144-16,2-4-208 0,1-1 208 0,0 3 0 15,0-5 0-15,0 0 0 0,4-3 0 0,-4-1 128 0,3 0 0 0,-2-2-128 16,2-1 0-16,-3-1 0 0,0-6 0 0,0 3 0 16,0-3 0-16,2-1 240 0,0 1-48 0,1 0-16 15,-1-4-176-15,0 4 0 0,1-2 0 0,-3 1-176 16,2-1 176-16,0 0 0 0,1-5 0 0,1-1 128 15,-1-3-128-15,1-1 0 0,0-2 128 0,1-1-128 16,0 1 0-16,-1-1 0 0,1-6 0 0,0 2 128 16,1-2 16-16,-1-1 16 0,-1-1 0 0,-1-4 0 15,-3 0 0-15,0-2 0 16,0-2 0-16,0-12 0 0,-5 13-32 0,-1-1 0 16,1-1 0-16,-4-2 0 0,2 1 48 0,-5 1 0 15,0 0 0-15,1 1 0 0,0 2-48 0,-3 2 0 16,-3 0 0-16,5 2 0 0,-5 1-128 0,3 0 0 15,3 2 0-15,0 3 128 0,0-2-128 0,-2 2 0 16,5-2 0-16,-2 2 0 0,6-1 0 0,-3 4 0 16,0-2 128-16,0-3-128 0,-1-1 0 0,1-3 0 0,0-1 144 0,1-2-144 15,1-6 0-15,-2-1 0 0,4 0 0 0,3-8-192 16,0 0-96-16,0 0-32 0,-9 7 0 0,9-7 0 16,0 0 0-16,0 0 0 0,0 0 0 0,0 0 0 15,0 0-192-15,0 0-64 0,0 0 0 0,0 0-13872 16,0 0-2768-16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24:39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14309 2836 37663 0,'0'0'3344'0,"0"0"-2672"0,-9 13-544 0,2-2-128 0,0 0 672 0,1 3 96 0,1 4 32 0,0-3 0 16,1 5-560-16,-1-2-112 15,0 0-128-15,1-1 176 0,1 0-176 0,1-2 0 16,0 0 0-16,2-1 0 0,0-14 0 0,0 0 0 0,0 0 0 0,0 0 0 16,-11 9 272-16,-1-7 128 0,-4-6 32 0,-5-1 0 15,-4-4 1056-15,-7-1 224 0,-4-3 32 0,-6-1 16 16,-1-2-912-16,-5 1-176 0,-2 1-32 0,-3-3-16 0,-4 2-624 0,-7 2 0 15,-7 2 0-15,-7 3 0 0,-10 1 0 0,2 3 0 32,-1 4 0-32</inkml:trace>
  <inkml:trace contextRef="#ctx0" brushRef="#br0" timeOffset="1257.43">14470 9837 41983 0,'0'0'1856'0,"0"0"384"0,0 0-1792 0,0 0-448 0,0 0 0 0,0 0 0 16,0 0 672-16,0 0 32 0,0 0 16 0,-10 10 0 15,2-2-528-15,-4-1-192 0,-2 0 144 0,-2-4-144 0,-2 1 0 16,-7-4-192-16,-5 0 0 0,-5-3 16 0,-6-1 176 0,-10-4 0 15,-6-1-144-15,-4-2 144 0,-7-1 0 0,-4-2-144 16,3 0 144-16,-8-3 0 0,-8-1-288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25:01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4944 8454 37663 0,'0'0'1664'0,"0"0"352"0,0 0-1616 0,0 0-400 15,-12 7 0-15,12-7 0 0,-11 7 1136 0,11-7 144 16,-7 9 16-16,7-9 16 0,-3 12-1312 0,3-1 0 16,0-11-192-16,0 0 0 0,0 11-64 0,0-11 0 0,0 0 0 15,4 9 0-15,-4-9 64 0,0 0 0 16,0 0 0-16,0 0 0 0,10 3 624 0,-10-3 128 0,0 0 16 0,0 0 16 15,8-7 368-15,-2 2 64 0,-6 5 0 0,0 0 16 0,5-4-144 16,1-3-48-16,-6 7 0 0,0 0 0 16,7-2-512-16,-7 2-96 0,0 0-32 15,11 2 0-15,-4 1-208 0,-7-3 0 0,11 8 0 0,-1-1 0 0,1 0 0 0,3 0 0 16,-3-2 0-16,0 1-160 0,-1-1-16 0,-2-1 0 16,2-1 0-16,-2-1 0 0,2-2 176 15,-3 0 0-15,3 0 160 0,-2 0-160 0,-8 0 192 0,11 0-64 16,-1 0-128-16,-1 0 192 0,-9 0 64 0,9 2 0 15,1-2 0-15,-2 0 0 0,2-2-48 0,-1 2 0 16,0 2 0-16,3 1 0 0,-3-1-208 0,2 0 128 0,1 1-128 16,-1-1 0-16,1 3 0 0,1-3 0 0,1 3 0 0,0-3 0 15,1 2 0-15,2 1 0 0,-3-1 0 0,4-1 0 16,-1-1 0-16,1 3 0 0,0-3 0 0,0 3 0 16,3-3 0-16,-2 3 0 0,5 2 0 15,1-5 144-15,0 2-16 0,3 1-128 16,-1-3 192-16,3 3-64 0,0-1-128 0,0 0 128 15,-1 2-128-15,1-4 128 0,0 3-128 0,3 2 0 16,-4-3 0-16,3 0 0 0,-3 1 0 0,2 0 0 0,-2-1 0 0,0 0-176 16,2 2 176-16,-2-5 0 15,3 2 0-15,-4-3 0 0,1-3 0 0,1 2 0 16,-2-5 0-16,0 2 0 0,-1 0 128 0,-1-1 0 0,-4 3 0 0,0-5 0 16,2 3 0-16,-3-2 16 0,1 0 0 0,-1 1 0 15,1 1-144-15,2-2 0 0,-5 0 0 0,2 1 0 16,0-1 0-16,0 1 0 15,1 1 0-15,2-2 0 0,1 2 0 0,0 0 0 16,2-3 0-16,1 0 128 0,0-2-128 0,0 2 0 0,-2-2 0 0,2 0-176 16,-4-1 176-16,1 1 0 0,0-2 0 0,0-1 0 0,0 1 0 0,-3 2 0 0,3-3 160 15,-1 3-160 1,1-3 128-16,0 1-128 0,-2 0 0 0,0-3 0 0,0 3 0 0,0 0 0 0,2 1 0 0,2 0 0 16,1 2 0-16,-3-5 0 0,-3 5 0 0,2-3 0 31,-3 0 0-31,0-2 0 0,1 1 0 0,-4-1 0 0,3 1 0 0,-3-1 0 15,0-1 0-15,-1 0 0 0,1 2 0 0,-3-6 0 16,2 1 0 0,-3-1 0-16,-1 0 0 0,1-2 144 15,-2 2-144-15,1-2 192 0,1 0-192 0,-1 1 0 0,-3 1 0 0,1-3 128 16,1 1-128-16,-3 1 160 0,0-3-160 0,0 1 160 0,-2 0-160 0,-2-4 192 0,2 0-192 0,-3 0 192 16,1 0-192-16,0-3 0 0,-1-4 144 0,-2 3-144 15,3 1 0-15,-3-1 0 16,3 1 0-16,-4 3 0 0,5-3 0 0,-5 0 0 15,2 1 0-15,0 0 0 0,1 1 0 0,-1-3 0 0,-2 1 0 16,2-1 0-16,1 1 128 0,0-4-128 16,2 0 128-16,-2 0-128 0,-1-3 0 0,1 3 0 15,-1-1 0-15,1 1 0 0,-1-3 0 0,1 3 0 16,-3-3 0-16,2 3 0 0,0 0 0 0,-2 0 144 0,2 0-144 0,0 0 0 16,-2-2 0-16,2 2 0 15,0-3 0-15,-2-1 0 0,5 1 0 0,-5 0 0 16,2 2 144-16,-3-2-144 0,3 2 0 0,1-1 0 0,-3 1 0 0,2 1 0 15,-3 1 0-15,0-1 0 0,3-2 0 0,-3 0 0 16,-3-3 0-16,-1 1 0 0,-2-3 0 0,1-3 0 16,-1 2 0-16,2-2 0 0,0 2-128 0,-6 1 128 15,-1-6 0-15,1 5 0 0,2 1-128 16,-2 0 128-16,2-3 0 0,-4 3 0 0,4 0 0 0,2 1 0 16,1-1 0-16,1 0 0 0,-3 1 0 0,3 1 0 0,-1-2 0 0,0 1 0 15,1 5 0-15,-1-4 0 0,3 3 0 0,-3 1 0 16,1-1 128-16,1 0-128 0,1-1 0 0,0 3 0 0,0-3 0 15,-1 2 0-15,1 1 0 0,2-3 0 0,0 0 0 0,0-1 0 16,0-3 0-16,-2 3 0 0,2-3 0 16,0 2 0-16,0 1 0 0,0 1 0 0,0 3 0 0,0-2 0 31,0-1 0-31,0 1 0 0,0 2 0 0,0 0 0 0,0-3 0 16,2 2 0-16,-2-2 0 0,2 3 0 0,1-3 0 0,-1 2 0 15,2-2 0-15,1 0 0 0,2 1 0 0,-3 0 0 16,3 2 0-16,0 0 0 0,0-2 0 0,0 3 0 15,0 2 0-15,0 0 0 0,1-2 0 0,2 2 0 16,0 0 0-16,1-3 0 0,0 0 0 0,0 1 0 16,3 2 0-16,0-1 0 0,-3 2 0 15,3 1 0-15,3-3 0 0,-2 0 0 0,2 0 0 16,1 3 0-16,-3 0 0 0,3 1 0 0,0-1 0 0,2 2 0 16,-2 0 0-16,0 4 0 0,0 3 0 0,0-3 0 0,3 0 0 0,0 0 0 0,-3 3 0 0,5 0-128 15,5 1 128-15,-3 1-160 16,0-1 160-16,0-1 0 0,3 4 0 0,0-3 0 15,4 4 0-15,1 0 0 16,3-1 0-16,2 2 0 0,1-2 0 0,1 3-192 16,2 2 32-16,-3-3 0 0,5 5 160 0,-5-2 0 0,4 2 0 15,-1 0 0-15,-2-2 0 0,6 2-128 16,0 3 128-16,1-1-128 0,2-1 128 0,-1 3 0 0,0-1 0 16,0 1 0-16,-2 1 0 0,0 0 0 0,0 2 0 0,0 0 0 15,0-3 0-15,1 6 0 0,3 1 0 0,3-2-128 16,-2 1 128-16,2 1 0 0,-3 1 0 0,-4 2-128 0,0 0 128 0,1 2 0 15,3 0 0-15,3 0 128 0,0 0-128 16,4-2 0-16,-2 2 0 0,1 1 0 0,1-1 0 16,-4 2 0-16,1-4 128 15,-1 5-128-15,1-5 0 0,2 4 0 0,3-4 0 0,1 1-128 16,0-1 128-16,-2-1 0 0,-1 1 128 0,-1-3-128 0,-3 0 0 0,-1 0 0 16,-1 2 0-16,1-6 0 15,-1 2 0-15,1 0 0 0,1-2 0 0,0 0 0 0,-3-2 0 0,-3 1 0 0,-2 0 0 16,-2 1 0-16,-4-5 0 0,5 3 0 0,-1-2 0 0,3 1 0 15,0-1 0-15,4-3-208 0,4 0 16 0,6 0-23552 16</inkml:trace>
  <inkml:trace contextRef="#ctx0" brushRef="#br0" timeOffset="8702.78">8072 6085 40255 0,'21'3'1792'0,"-9"1"352"0,-3 0-1712 0,2 2-432 0,1 1 0 0,-5 1 0 16,0-1 400-16,-3 4 0 0,-1 3 0 0,-2-3 0 0,-1 0-208 0,-1 2-32 15,-4-2-16-15,-2-3 0 0,0 2-144 0,-5-1 0 16,1-2 0-16,-5-2 0 0,0 2 0 0,-5-7 0 16,-2-4 0-16,1 1-176 0,-3-2 368 0,-1-2 80 15,-1-2 16-15,-5 1 0 16,0-2-160-16,0 3-128 0,-4-4 144 0,1 4-144 15,0-3 256-15,1 6-64 0,2 4 0 16,-2 1 0-16,1 5-192 0,-1 2-192 0,0 2 48 0,2 4 0 16,-3 1 144-16,6 2 0 0,-2 1 0 15,2 0 0-15,0 0-144 0,1-1 0 0,6-1 0 16,1-3 0-16,7 1 144 0,0-5 0 0,3-2 0 0,11-7 0 0,0 0 0 0,0 0 0 0,0 0-128 0,0 0 128 16,8-6 272-16,6-1 144 0,7-3 32 0,3-1 0 15,5-3-288-15,0-1-160 16,6 1 192-16,1 0-192 0,6 0 0 0,4 3 0 15,1-1 0-15,6 3 0 0,2 2-128 0,2 0 128 0,3 3-208 0,-7 1 80 16,-3 2 128-16,-7 1 0 0,-1 4 0 0,-3-3 0 16,-3 2 0-16,-2 1 0 0,-4 2-144 0,-4 0 144 15,-6 1 0-15,-6-2 0 16,-1-2 192-16,-13-3-64 0,0 0-128 0,0 0-144 16,0 0 144-16,0 0-208 0,-8 5 336 0,-11 1 64 0,-1-2 0 0,-11-2 16 0,-7-2 48 15,-4 0 16-15,-4 0 0 16,-7 0 0-16,-4 0 48 0,-1 0 0 0,1-2 0 0,-1-2 0 15,5 1-320-15,0 3 0 0,3 0 0 0,4 0 0 0,7 0 0 0,4 3 0 16,3 1 0-16,6-2 0 16,2-1 0-16,9 0 0 15,4 2 0-15,11-3 0 0,0 0 0 0,0 0 0 0,18-4 128 0,7 1-128 16,7-7 0-16,8 2 0 0,13-3 0 0,11 4 0 0,15 0 0 0,13 7-192 16,47 0 192-16,-9 0-192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40:06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13350 7150 10991 0,'0'0'976'0,"0"0"-784"0,0 0-192 0,0 0 0 16,0 0 3904-16,0 0 720 0,0 0 160 0,0 0 16 0,0 0-3568 0,-11 0-720 15,11 0-128-15,0 0-48 16,0 0-336-16,0 0 0 0,0 0 0 0,0 0 0 15,0 0 128-15,0 0-128 0,0 0 160 0,0 0-160 16,0 0 1104-16,0 0 128 0,0 0 32 0,0 0 0 16,0 0-128-16,0 0-32 0,0 0 0 0,0 0 0 15,0 0-576-15,0 0-112 0,0 0-32 0,0 0 0 16,11 0-128-16,0 0-16 0,1 0-16 0,-1 0 0 0,1 0 96 0,-1 1 0 16,3-1 16-16,4 3 0 15,1-3-16-15,2 0-16 0,4 0 0 0,0 3 0 16,-3-3-144-16,2 0-32 0,1 0 0 0,-3 1 0 15,2 2-128-15,1-3 0 0,0 0 144 0,0 3-144 16,-4-3-208-16,-1 0-112 0,-2 1-32 0,1 2 0 16,-5 0-224-1,1 1-64-15,-3-3 0 0,-12-1 0 0,11 3-1088 16,-11-3-240-16,0 0-32 0,0 0-16 0</inkml:trace>
  <inkml:trace contextRef="#ctx0" brushRef="#br0" timeOffset="606.85">14302 6893 5407 0,'0'0'240'0,"0"0"48"0,-2-7-288 0,-3-4 0 0,-2 0 0 16,0 1 0-16,-4-1 6432 0,0-1 1232 0,-1-1 240 0,-1 1 48 16,1-1-6752-16,-1 3-1360 0,3-1-272 0,-4 4-48 15,3 0-160-15,1 0-48 0,10 7 0 0,-8-10 0 0,8 10 528 0,0 0 160 0,-7-8 0 16,7 8 0-16,0 0 640 0,0 0 256 15,0 0 32-15,0 0 16 0,0 0 464 0,7 7 112 16,1 0 16-16,2 4 0 0,0-1-640 0,-3 2-128 16,1 1-32-16,-1 2 0 0,0 2-384 0,0 1-80 0,0-3-16 15,-3 4 0-15,-1-1-256 16,-3 1 128-16,0 1-128 0,0 1 0 0,-3 0 0 0,-1-1 0 16,-3 3 0-16,0 2 0 0,-3 3 0 0,2-3 0 0,-3 0-160 0,-3 3 160 15,-3-3 0-15,2 1 0 0,-3 2 0 0,-2 0 0 16,2 0-144-16,3 1 144 0,1-1-192 15,0-3 192-15,3 3 0 0,0-3 0 0,-2-3 0 0,5 1 0 16,1-2-1232 0,3 0-144-16,1-6-32 0,6 4-15712 0</inkml:trace>
  <inkml:trace contextRef="#ctx0" brushRef="#br0" timeOffset="1990.54">16869 7047 34207 0,'0'0'1520'0,"0"0"304"15,0 0-1456-15,0 0-368 0,3 11 0 0,-2 0 0 0,-1-11 192 0,-1 14-48 16,-2 0 0-16,0-4 0 0,3-10-144 0,-4 12 0 0,0 1-192 0,4-13 192 16,-5 12-160-16,3 1 160 0,2-13 0 0,-3 14-144 15,3-14 144-15,-1 12 0 0,1 1 0 0,0-13 0 16,0 0 144-16,-3 11 64 0,3-11 16 0,0 0 0 16,0 0 224-16,0 0 32 0,0 0 16 0,-3 11 0 15,3-11-144-15,0 0-32 0,0 0 0 0,3 11 0 0,-3-11 192 16,7 10 16-16,1-3 16 0,2 0 0 15,0-3-544-15,1-1 0 0,0 1 0 0,6-1 0 0,-2 1 0 0,2 0 0 16,1-4 0-16,0 3 0 0,0 1-224 0,4-1-48 16,2-3-16-16,-3 1 0 15,1 2 96-15,-1 1 0 0,-3 2 16 0,0 1 0 0,1 1 176 0,-3 6 0 0,0 0-144 0,-2 4 144 0,-1 0 0 16,-3 0 256-16,1 3-32 0,-4 0-16 16,-2-3 0-16,-3 3 0 15,0-1 0-15,-4-1 0 0,0-1-208 0,-5 1 0 0,-3-4 0 0,-1 2 0 16,0-3-128-16,-3-3-80 15,0-2-16-15,-2 3 0 0,-2-5 96 0,-3 0 128 0,0-3-208 16,-1-1 80 0,-3-5-240-16,0 1-32 0,0-2-16 0,-2 0 0 15,-2-2-2176-15,1-2-432 0</inkml:trace>
  <inkml:trace contextRef="#ctx0" brushRef="#br0" timeOffset="2239.65">16700 7101 27695 0,'0'0'1216'0,"13"0"272"0,1-4-1184 0,-14 4-304 0,14-4 0 0,-14 4 0 0,11-10 3456 0,0 1 624 0,1 3 128 16,2-4 16-1,2 0-3504-15,0 2-720 0,4 1 0 0,4-3-240 16,4 2-304-16,1 1-64 0,4 0-16 0,1 0 0 15,-1 2 176-15,2 0 16 0,-2 4 16 0,0-2 0 0,-3 6 416 0,-1-2 0 16,1 4 0-16,-4-2 0 16,4 1-1024-1,-3 1-208-15,3-5-48 0</inkml:trace>
  <inkml:trace contextRef="#ctx0" brushRef="#br0" timeOffset="3107.58">20214 7612 22463 0,'0'0'1984'0,"9"0"-1584"0,-9 0-400 0,0 0 0 0,0 0 4864 0,0 0 896 0,0 0 192 0,0 0 16 16,0 0-4736-16,0 0-944 0,0 0-288 0,0 0 128 16,0 0-128-16,0 0 128 0,0 0-128 0,0 0 128 0,0 0-128 0,10 5-144 15,-10-5 144-15,8 0-208 0,2 0 208 0,1 0 0 16,-1 0 0-16,2-5 0 0,5 3 192 0,-3-1-64 16,0 2 0-16,0-5-128 0,-2-1 320 0,1 1-32 15,-1 1-16-15,1-2 0 0,-2-2-32 0,-3-3-16 16,2 4 0-16,-3 1 0 0,0-3-224 0,-3 1-256 15,2 0 48-15,-2 0 16 16,-3 2-768-16,2 2-128 0,-3 5-48 0,0 0 0 16,3-7-384-16,-3 7-80 15,0 0 0-15,0 0-9760 0,0 0-1952 0</inkml:trace>
  <inkml:trace contextRef="#ctx0" brushRef="#br0" timeOffset="4016.43">20690 7041 18255 0,'0'0'800'0,"0"0"176"0,10 7-784 0,-10-7-192 0,8 7 0 0,2-1 0 0,-3 1 672 16,-7-7 96-16,11 4 0 0,-1-3 16 0,-2 0 784 0,2-1 160 0,1 0 16 16,-3-1 16-16,2 0 96 0,4-3 32 0,0 1 0 0,4-4 0 15,-4-2-352-15,4 1-64 0,3 0 0 16,-1-2-16-16,0 2-192 0,1-6-48 15,3 2 0-15,1 1 0 0,0 2-240 0,-2-1-48 16,2 3-16-16,-2 1 0 0,2 3-608 0,-2 3-128 16,-1 0-32-16,-1 5 0 15,0-1-144-15,0 3 0 0,0 0-160 0,-3 3 160 0,0-1-192 0,0 4 192 0,-1-1-208 0,-2 4 80 32,-4 0-240-32,0 4-32 0,2-1-16 0,-5 4 0 15,-1 5 176-15,0-2 48 0,0 2 0 0,-3 1 0 0,-1 6-16 0,0-3 0 0,-2 0 0 16,-1 0 0-16,-1 0 208 0,-2-4 128 0,-1-3 0 0,-2 0-128 0,-2-4 0 0,-3-3-144 15,4 1-16-15,-6-8 0 16,1 0-688-16,2-1-144 0,3-2-32 16,-4-1 0-16,0-2-240 0,-2 0-48 0,2-5-16 15,0 0 0-15,0-3 304 0,-3-1 48 0,-3-10 16 16,2-2 0 0</inkml:trace>
  <inkml:trace contextRef="#ctx0" brushRef="#br0" timeOffset="4322.99">20944 7303 31727 0,'26'0'2816'0,"-11"0"-2240"0,-1 0-576 0,0-3 0 0,-3 3 3232 0,-4 0 544 15,2-1 96-15,1-1 32 0,-4 1-3312 0,4 1-592 0,-1-3-240 0,0 3 16 32,3-1-736-32,-1 0-128 0,5-1-48 0,0-1 0 15,0-1-464-15,3-4-80 0,-1-2-32 0,3-1 0 0,1-2 1328 0,2 2 384 0,6 0-144 0,1 0 144 16,2-3 928-16,2 3 256 0,4-3 48 0,0 3 16 16,-4-2-160-16,1 5-48 0,-4 4 0 0,-2 4 0 15,-2 0-672-15,-7 5-144 0,-3 2-32 0,-4 6-12992 16,-3-5-2592-1</inkml:trace>
  <inkml:trace contextRef="#ctx0" brushRef="#br0" timeOffset="4734.6">22076 7207 19455 0,'18'4'1728'0,"-7"-1"-1376"0,0-2-352 16,-4 2 0-16,-7-3 4992 0,0 0 912 0,0 0 192 0,0 0 48 0,0 0-4784 15,-1 14-944-15,-2 0-192 0,-1-2-32 0,-3 5-192 0,-3 0-176 16,1-2 48-16,0 1 0 16,0-1 128-16,0 0 0 0,4-5-144 0,-2-2 144 0,-2-1-384 0,9-7-16 15,0 0 0-15,0 0 0 16,0 0-16-16,0 0 0 15,-5-8 0-15,5 8 0 0,0 0 752 0,0-10 160 0,0 10 16 0,7-11 16 0,5 4 128 16,-3 0 32-16,4 0 0 0,1 2 0 0,3-1-240 0,-2 0-64 0,3 1 0 0,3-1 0 0,0 2-384 31,0-3 0-31,0 3 0 16,1-2 0-16,-1 5-224 0,1-2-128 0,2 2-32 0,-5 5 0 16,5 0-480-16,-3 5-96 0,4 3-32 0,2 2 0 0,-1 1 544 15,-1 6 128-15,0-3 0 0,-7 3 16 0,1 2 304 16,-6 0 176-16,-1 2-32 0,-5 2 0 15,-5-1-144-15,0 4 0 0,-2-5 0 0,-3 3 0 0,-3 1-128 16,-1-4 128-16,-5-3 0 0,1-1 0 0,0-4-320 16,-3-2 16-16,2-1 0 0,1-4 0 15,-5-2-912-15,0-1-192 0,2-1-48 0,0-2-8784 0,-4 0-1776 0</inkml:trace>
  <inkml:trace contextRef="#ctx0" brushRef="#br0" timeOffset="4987.03">21790 7048 30575 0,'11'3'2720'0,"3"0"-2176"0,5-1-544 0,2 3 0 0,3-5 2224 15,1 1 336-15,2-1 64 0,0 0 0 0,3 0-2240 0,2 0-384 16,5 0-192-16,0-1 0 16,-2 1-640-16,1 0-128 0,-4 0-16 0,-4-5-15568 15</inkml:trace>
  <inkml:trace contextRef="#ctx0" brushRef="#br0" timeOffset="10706.87">21912 7912 19455 0,'0'0'1728'0,"10"-10"-1376"0,-3 1-352 0,0 0 0 16,-5-2 880-16,-2-3 96 15,0 0 32-15,-2-1 0 16,-5-2-1328-16,2 2-256 0,-2 1-48 0,1 1-16 16,-1 1 176-16,0 1 16 0,0 1 16 0,0 0 0 15,0 2-112-15,7 8-32 0,-4-11 0 0,4 11 0 0,-7-9 816 0,7 9 144 0,0 0 48 0,0 0 0 16,0 0 80-16,0 0 0 0,0 0 16 0,0 0 0 16,8-1-1760-1,2-2-368-15,-3 2-64 0,-7 1 0 0,0 0 1664 0,0 0 176 0,0 0 112 0,0 0 32 16,0 0 2320-16,0-11 480 0,0 1 80 0,0 10 32 0,0 0-2192 0,0 0-432 15,-4-10-96-15,4 10 0 0,0 0 368 0,0 0 80 16,0 0 0-16,0 0 16 0,0 0 176 0,0 0 48 16,0 0 0-16,-10 7 0 0,10-7-496 0,0 0-112 0,-10 10-16 0,10-10 0 15,-11 7-320-15,3 0-80 16,8-7-16-16,0 0 0 0,-14 4-160 0,14-4 0 16,0 0 0-16,-14 0 128 0,14 0 64 0,-11-4 0 0,-3 1 0 0,14 3 0 15,-11 0-32-15,11 0 0 0,-10-4 0 0,10 4 0 16,0 0 112-16,0 0 32 0,0 0 0 0,0 0 0 15,0 0-160-15,0 0-16 16,0 0-128-16,0 0 192 0,0 0-192 0,0 0 176 16,0 0-176-16,0 0 160 0,0 0-160 0,0 0 0 15,0 0 144-15,0 0-144 0,0 0 0 0,0 0 0 16,0 0 0-16,0 0 0 0,0 0 0 0,0 0 0 16,0 0 0-16,0 0 128 0,0 0-128 0,0 0 0 0,0 0-128 0,0 0 128 15,0 0 0-15,0 0 224 0,-4-10-32 0,4 10 0 16,-3-10 96-16,3 10 16 0,0 0 0 0,3-8 0 15,-3 8-304-15,0 0 0 0,0 0 0 0,0 0 0 16,0 0 0-16,0 0 160 0,11-4-160 0,-11 4 128 16,0 0-128-16,0 0 0 0,10 4 0 0,-10-4-176 0,7 7 176 15,-7-7 0-15,0 0 0 0,4 11 128 16,0 0-272-16,-4 0-48 0,-3 2-16 0,2-2 0 0,-3 3 208 0,-2-3 0 16,6-11-160-16,-8 15 160 0,2-2 0 0,-1-2 0 0,7-11 0 0,-8 11 0 15,8-11 0-15,0 0 0 16,-14 6 0-16,14-6 0 0,0 0 0 0,0 0 0 15,0 0 0-15,0 0 0 0,-7-7 256 0,7 7-48 0,0-13 0 0,0 2 0 16,4 0-16-16,3-3-16 0,-1 3 0 16,2-3 0-1,2 3-16-15,-2-2 0 0,-8 13 0 0,10-8 0 16,-2 0 80-16,-8 8 16 0,0 0 0 0,0 0 0 16,13-3-256-16,-13 3 176 0,0 0-176 0,0 0 160 15,0 0-160-15,-3 14 0 0,-1 1 0 0,-3 3 0 16,-4 2 0-16,-2 2-224 0,2-1 32 15,-3-2 0-15,3 1 192 0,-4-1 0 0,1-2 0 0,1-3 0 16,5-3-176-16,-2-4 16 0,10-7 0 0,0 0-20368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41:28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18179 3658 30527 0,'-53'0'1344'0,"7"5"288"0,-15 2-1312 0,-3 2-320 0,-6-2 0 0,-2 2 0 0,-6 0 544 0,-10 5 32 16,-10-1 16-16,2 1 0 0,4-2-400 0,-1-3-192 15,-4 1 160-15,-3-6-160 0,-9-2 272 0,5-2-32 0,3-5-16 0,0-1 0 16,-3-2 0-16,-3-5 0 16,-4 0 0-16,7-6 0 15,8 0 512-15,-4-1 96 0,-6-1 32 0,-1 3 0 0,-1 0-144 0,1 4-16 0,4 3-16 0,-7 4 0 0,-10 3-304 0,5-2-48 16,8 2-16-16,-5 4 0 0,-3 3 0 0,-1 3-16 15,3-4 0-15,3 3 0 16,5 4-304-16,-2 0 128 0,-2 3-128 0,6 2 0 16,7 0 0-16,8 1 0 15,10-1 0-15,1-2 0 0,5-3 128 0,8 2-128 16,7 1 192-16,8-4-192 0,13-2 144 0,8-4-144 16,10 0 0-16,18-2 144 0,0 0-144 0,14-7 0 15,7-4 0-15,11-1-176 0,7-6 416 0,7 0 80 16,4-1 0-16,3 3 16 0,4-2-80 0,4 4-32 0,6 3 0 0,8-1 0 0,8 0 224 0,2 4 64 15,-2-3 0-15,5 5 0 0,1 4-128 0,10 0-32 16,16 2 0-16,-1 2 0 0,0 0-352 0,12 5 128 16,16 3-128-16,0-3 0 0,5 1 0 0,13 2 0 0,11-3 0 0,6 0-192 47,2-1-352-47,-1-1-80 0,3-8-16 0,6-1 0 15,8-3-64-15,-2 0-32 0,-4 0 0 0,0-1 0 16,-8-2 736-16,4-1 0 0,5-3 0 0,-12 4 0 0,-6 6 0 15,-12-3 0-15,-14-2 0 0,-17 3-144 0,-19-1 144 0,-14 7 0 0,-10 4 0 16,-9-1-8480-16,-9-3-1664 0,-8-3-336 0</inkml:trace>
  <inkml:trace contextRef="#ctx0" brushRef="#br0" timeOffset="2015.15">14740 10414 19455 0,'0'0'1728'0,"0"0"-1376"0,0 0-352 0,-10-4 0 0,10 4 3872 0,0 0 704 0,0 0 144 0,0 0 16 0,-2-10-3904 0,2 10-832 16,9-8 0-16,1 5-176 0,5-1 176 0,2 1 192 16,1 0-32-16,0 2-16 15,5-2 688-15,0 3 128 0,3-3 16 0,-1 6 16 16,4-3 192-16,3 3 32 0,4 1 16 0,9 3 0 16,5-3-736-16,3 3-160 0,1-4-16 0,3 4-16 0,1-3-304 0,-1 0 0 15,3 6 0-15,1-2 0 16,3 2 0-16,4 0 0 0,4-2 0 0,-3-4-144 0,0-1 144 15,-2 1 0-15,-3 2 0 0,1-1 0 0,2 2 0 0,4-1 0 16,7-5 0-16,-2 2 0 0,-5-3 0 0,1 0 0 0,2 1 128 16,4 1-128-16,2-1 0 0,0-1 0 0,3 0 0 0,-4 0 0 15,-1 0 128-15,0 3-128 0,-3-2 160 0,6-1-160 16,6 2 160-16,-5-2-160 16,-1-2 160-16,-6 1-160 0,0-2 0 0,3 2 0 15,1-1 0-15,-1 1 0 0,-3-2 0 0,-4 2 0 16,-7 1 0-16,-3 0 0 0,-1 4 0 0,-8 0 0 0,0 3 0 0,-5 0 0 0,2 0 160 15,-2 0-160-15,-5 0 160 0,-6 0-160 0,-4 4 0 16,-4-2 128 0,-8 0-128-16,-4 1 0 0,-4-2 176 0,-8 2-16 15,-4-10 0-15,-2 14 0 0,2-14-160 0,-16 13 192 0,-3-1-192 0,-8-1 192 0,-7-1-64 0,-5-3-128 32,-7 1 192-32,0-1-64 0,-4-2 0 0,-7-3-128 0,-7-2 192 0,-7 0-64 15,-12-7-128-15,-3 0 0 0,-5-1 0 16,-2 0 0-16,-1-1 0 0,-9-2 0 0,-10-3 0 0,2 0 0 15,-2-1 0-15,1-2 128 0,-5-1-128 0,-1 0 128 16,-2 0-128-16,1 0 0 0,1 1 0 0,-3-1 0 16,-3 0 0-16,7 0 0 0,6 1 0 0,0 3 0 0,-3 3 0 0,1 0 0 15,5 0 0-15,5-3 0 16,3 3 144-16,-2 1 48 0,4 0 16 0,6 2 0 16,13-3-208-16,5-1 0 0,9 4 0 0,6 4-160 0,7 2 160 0,4 0 0 0,9-3 0 0,5 3 0 15,9 2 0-15,8-4-288 0,17 4 48 16,0 0 16-16,0 0-48 0,7-7-16 15,9 0 0-15,11-3 0 16,13 3-192-16,12 5-32 0,10 2-16 0,20 5 0 0,20 2-4288 16,5 1-864-16,44 5-160 0,-9 2-48 0</inkml:trace>
  <inkml:trace contextRef="#ctx0" brushRef="#br0" timeOffset="3514.35">14028 9585 37663 0,'0'0'3344'0,"0"0"-2672"0,0 0-544 0,-14 5-128 0,3-3 3008 0,0 2 576 0,-3 1 128 0,14-5 0 16,-12 2-3712-16,12-2-864 0,0 0-112 16,0 0-32-16,0 0 304 15,0 0 48-15,9-9 16 0,1 0 0 0,2-3 640 0,5 1 0 0,-2 0 0 0,5-1 128 16,-2 0 608-16,3 4 128 16,1-3 32-16,0 3 0 0,2-1-64 0,-3 2 0 15,4 0 0-15,4 3 0 0,-1-1-480 0,6 3-96 16,3 2-32-16,2 3 0 0,2 1-224 0,8-2-208 15,5 3 32-15,2 2 16 0,5 0-144 0,0 4-16 16,1-2-16-16,-2 3 0 16,0-1-112-16,1 0-32 0,6-1 0 0,1 1 0 15,3 0 144-15,0-4 16 0,-4 2 16 0,2-4 0 0,-5-3 304 0,3 1 0 0,5-1 0 0,2-2 0 16,8 0 0-16,-4 0-128 0,-2-2 128 0,-1 2 0 16,0 0 0-16,7 0 0 0,8-2 128 15,-1 2-128-15,0 4 240 0,-1 0-48 0,-2-1-16 0,6 4 0 0,4 4 64 0,3 1 16 16,-1-3 0-16,-3 4 0 15,-5-1-64-15,2 4 0 0,2 2 0 0,1-4 0 0,-2-4-192 0,-8 1-208 0,-3 4 32 0,-6 2 16 32,-5-6 0-32,-3-1 0 0,-1-3 0 0,-10-2 0 15,-4-2 160-15,-10 0 0 0,-4-3 0 0,-7 0 0 16,-5 0 0-16,-8-3 0 0,-5 0 0 0,-3 2 0 16,-11 1 176-16,0 0-48 0,0 0 0 0,0 0 0 0,-16-4-128 0,0 1 0 15,-5 0 0-15,-6 6 0 16,-7 0 0-16,-8 1 0 0,-4-1 0 0,-4 1 0 0,-4-1 0 0,-2 1 0 0,2-4 0 15,-4 4 0-15,-6 3-128 0,-7 0-16 0,-7 0 0 0,-3 0 0 16,-1-6 16-16,-2 2 0 0,-3 0 0 0,-10-2 0 16,-10 2 128-16,3 0 0 0,2-6 0 0,1 3 0 15,-2 0 0-15,-4 3 0 0,-3-3 0 0,4 4-192 16,8-4 192-16,2 3 0 0,1 1 160 16,-2 3-160-16,-4-4 256 0,9 5-32 0,6-1-16 0,2 0 0 15,5 0-16-15,-2 1-16 0,1 3 0 0,1 2 0 16,8-5-16-16,1 2 0 0,6 1 0 15,3-1 0-15,4 1-160 0,-3 0-224 0,2-1 48 0,5 1 16 16,3-4-96-16,3 0-32 0,4 0 0 0,4 0 0 16,7-1 288-16,4-1 0 15,3 2-128-15,4-3 128 0,3 1 0 0,4-1 0 16,0-1 0-16,14-3 0 0,-11 0 176 0,11 0 80 0,0 0 32 0,0 0 0 16,0 0-96-16,0 0 0 15,0 0-16-15,0 0 0 0,0 0 80 0,9 0 0 0,7-2 16 16,2-1 0-16,5-1-272 0,10 1 0 0,3-1 0 15,10-3 0-15,4 2 0 0,4-2 0 0,2 1-128 16,3-4 128-16,3-1 0 0,7 0 0 0,2-2-160 16,7 1 160-16,7 2 0 0,1 0 0 0,-5 2 0 0,1-3 0 0,1 4 0 0,2-3 0 15,5 2 0-15,-2 1 0 0,-1 0 0 0,-8 1-176 16,-1 2 176-16,-4 3-128 16,1 2 128-16,1 2 0 0,-1-3 0 0,-4 0 0 0,-4 0 0 0,-6 1 0 15,-4-1 128-15,-5 3-128 0,-5 4 0 16,-1-3 0-16,-2 2 0 0,-5-2 0 0,0-1-176 0,-7 1-96 15,-3-4-32-15,-1 3 0 16,-7-3-2352 0,-3-2-480-16</inkml:trace>
  <inkml:trace contextRef="#ctx0" brushRef="#br0" timeOffset="5146.18">14481 3263 27695 0,'0'0'2464'0,"0"0"-1968"0,-3-10-496 0,3 10 0 15,0 0 3056-15,-7-8 512 0,2 1 96 0,-5 0 32 16,10 7-3056-16,-11-7-640 0,4 0 0 0,7 7-192 15,-7-7 192-15,0 0 0 0,7 7 0 0,-7-9 0 16,3 2 0-16,4 7 128 0,0 0-128 0,-3-11 176 16,3 11-176-16,3-10 0 0,-2 1 0 0,-1 9 0 15,7-9 208-15,0 2 176 0,3 2 16 0,1 1 16 16,3 2-208-16,0-1-32 0,1 1-16 0,3 0 0 16,2 2 96-16,-2-3 32 0,4 2 0 0,3 0 0 15,3-1-32-15,1-2 0 0,2 1 0 0,1 1 0 16,0-1-256-16,0 1 0 0,4 0 0 0,3 0 0 15,0 2 512-15,5 0 64 0,2 2 0 0,7-2 0 16,5 0-1456-16,5-2-272 0,5-1-64 16,-2-1-16-16,1 0 944 0,4 5 288 0,3 2-128 0,5-3 128 15,10 0 0-15,1 0-144 0,-3 0 144 16,0 0 0-16,5 4 0 0,4 1 0 0,9-1 0 0,-4 1 0 0,-3 0 0 0,1 4 0 0,-3-2 0 0,4 2 0 16,-1-2 0-16,-2 2 0 0,-8-2 0 0,-3 4 0 15,-8 1 0-15,5-5 0 0,-1 2 0 0,-1 2 0 16,-9-2 0-16,-4 1 0 15,-3-1 128-15,-8 2-128 0,-4-4 336 0,-3 0-16 16,-1 2-16-16,-6 1 0 0,0-5 0 0,-5 2 0 16,-5 0 0-16,-5-1 0 0,-3 1-304 0,-7-3 0 15,-7-3 0-15,-11-1 0 0,0 0 192 0,0 0-32 16,0 0 0-16,0 0 0 0,0 0-160 0,-15-1 160 16,-3-2-160-16,-6-1 160 0,-8-6-160 0,-4 2 128 0,-3 1-128 0,-4-3 128 15,-3 2-128-15,-4 1-176 0,-8-5 48 0,-6 1 0 0,-7 2 128 0,-7-3-208 16,-4 3 80-16,1 0 128 0,4 2-336 0,-6 2 48 15,-4 3 16-15,-6 0 0 0,-2 4 272 0,2 0 0 32,3 1 0-32,-9-1 0 0,-5 4 0 0,-3 1-128 0,-4-2 128 0,1 0 0 0,3-3 608 0,-6 0 224 15,-5-2 64-15,3 0 0 16,8-2-1520-16,-3 2-288 0,0-2-64 16,0-3-16-16,2 5 992 0,5-2 0 0,7 0 144 15,2 2 0-15,-2 2 96 0,1 0 16 0,5 3 0 0,8-5 0 16,8 2-64-16,5 3 0 0,7 2 0 15,5-3 0-15,2 1-192 0,5 1 144 0,4-1-144 0,7 1 128 0,4 0-128 0,9-2 160 16,2 1-160-16,9 4 160 0,3-5-32 0,12-4-128 16,0 0 192-16,0 0-64 15,5 10-128-15,6-2 128 0,7-2-128 0,6-2 128 16,1 0-128-16,8 0-176 0,9 2 48 0,1-3 0 0,6-3-64 0,5 1 0 16,3 2 0-16,10-3 0 0,9-3 192 0,6 2-160 15,4-1 160-15,4 2-160 0,0 0 160 0,11 2 0 16,6 2 0-16,3-3 0 0,4 5 0 0,5 1-192 0,9 1 192 0,7 5-192 15,8-1-16-15,7 6-16 16,13 6 0-16,0 1-12912 16,3-3-2592-16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2-21T17:29:00.81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1583 13619 0,'0'0'0,"0"0"15,0 0 1,0 0-16,0 0 16,0 0-1,85 26-15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2-21T17:29:05.02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2266 6665 0,'0'0'15,"0"0"1,0 0-16,0 0 15,0 0-15,0 0 16</inkml:trace>
  <inkml:trace contextRef="#ctx0" brushRef="#br0" timeOffset="1400.82">8741 14043 0,'0'0'0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44:23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8339 5472 18479 0,'18'11'1648'15,"7"6"-1328"-15,0 2-320 0,7 5 0 0,2-2 784 0,0 3 96 16,1 3 16-16,-1-7 0 15,-2-2-1440-15,-2 1-288 0,-4-5-48 0,-1-1-7872 0</inkml:trace>
  <inkml:trace contextRef="#ctx0" brushRef="#br0" timeOffset="815.56">8824 5594 5407 0,'0'0'240'16,"0"0"48"-16,0 0-288 0,0 0 0 0,0 0 0 0,0 0 0 0,0 0 3680 0,0 0 672 15,0 0 144-15,0 0 32 0,0 0-2320 0,0 0-464 0,0 0-80 0,0 0-32 16,0 0-352-16,0 0-64 0,0 0 0 0,7 6-16 16,-7-6-480-16,0 0-80 0,8 3-32 0,2 1 0 0,-3-3-288 0,1 2-48 15,2-3-16-15,-3 3 0 0,4 1-256 0,3 3 0 16,4-3 0-16,3 2 0 0,0 2 288 0,4-1-48 15,4 0-16-15,-1 0 0 0,2-4 224 16,-3 2 32-16,0 1 16 16,-3 0 0-16,-3-4 256 0,-3 3 48 15,-4-3 16-15,-2 1 0 0,-2-3-48 0,-10 0-16 16,0 0 0-16,0 0 0 0,0 0-416 0,0 0-80 0,3-10 0 0,-3 10-16 16,0 0-64-16,-14-8-16 0,3-5 0 0,-6 5 0 15,2-3-160-15,-6 1 0 0,0-1 0 0,-4 0 0 16,0-2-288-16,-5 2 64 0,2-3 16 0,1 0 0 0,0 2-64 0,1-2-16 0,-1 3 0 0,3-3 0 15,2 1 288-15,1 2 0 16,3-3 0-16,0 3 144 0,4 3-144 0,0 1 0 16,3 0 0-16,0 1 0 0,11 6-192 0,0 0 192 15,0 0-192-15,0 0 192 0,0 0 0 0,0 0 0 16,0 0 0-16,0 0 192 0,11 3-192 0,3 1 0 0,1 2 0 0,3 2 0 16,3 2 0-16,4-3 0 0,6 2 0 0,1 3 0 15,4-4 0-15,3 3 0 0,0 2-192 16,-2-2 192-16,-3 0 0 0,-2-1 0 15,-2-3 0-15,-5 1 0 0,-3 2 0 0,-2-3 0 16,-8-3 0-16,-2-1 192 0,-10-3-192 0,0 0 0 0,0 0 0 0,0 0 0 16,0 0 0-16,0 0 0 15,-15-2 144-15,-5 1-144 0,-2 1 0 0,-3-4 0 16,-5-3 0-16,-4 0-128 0,-5-3 128 0,-3 2 0 0,-1-5 128 0,2 2-128 16,2 0 0-16,4 0-208 0,3-3 16 0,3 0 16 0,4 0-16 0,0 3 0 15,4-3 0-15,0 3 0 16,6 0 192-16,2 5 0 0,13 6 0 0,0 0 0 0,0 0 0 0,0 0 192 15,0 0-32-15,7-1-16 16,4-2-144-16,6 6 160 0,0-1-160 0,5 7 160 16,0-1-160-16,6 5 0 0,0-2 0 0,4 0 0 15,1 1 0-15,5 1 0 0,-2-2 0 0,-1 2 0 16,-3-5 0-16,-5 2 0 0,-6-2 0 0,-6-1 0 0,-2-1 0 0,-13-6 0 16,0 0 0-16,0 0 0 0,0 0 0 0,0 0 0 0,-21 0 0 15,-4-3 0-15,-5-1-128 0,-2-3 128 0,-3-3-160 0,-1 2 160 31,1 1-608-31,3-3-32 0,0 0 0 16,4 2 0-16,6 1-640 0,-3 3-144 16,4-2-32-16,3 6 0 0,4 0-416 0,14 0-96 0,-11 6-16 0,11-6 0 15,-4 11 304-15,4-1 48 0,5 8 16 0,9 7 0 0</inkml:trace>
  <inkml:trace contextRef="#ctx0" brushRef="#br0" timeOffset="1311.48">8814 5422 6959 0,'0'0'624'16,"-11"0"-496"0,11 0-128-16,-11-5 0 0,11 5 5024 0,0 0 992 0,0 0 192 0,0 0 32 15,0 0-3968-15,0 0-800 0,0 0-144 0,0 0-48 0,0 0-576 0,0 0-128 16,0 0-32-16,0 0 0 0,0 0-224 0,0 0-64 0,0 0 0 0,0 0 0 16,0 0-256-16,0 0 0 0,7 5 0 0,-7-5 0 15,8 0 144-15,-8 0-144 16,0 0 0-16,10 4 144 0,-2-2-144 0,2 0 0 15,-2 2 0-15,2 2 0 0,-3-2-384 0,3 1 64 0,2 1 0 0,2 0 0 32,4-1-672-32,2 2-128 0,-2 0-32 0,0 0 0 15,3 0 48-15,1 0 0 0,-1 0 0 0,2 3 0 16,-2-3 96-16,-1 0 32 0,1 1 0 0,-1 2 0 16,-1-3-48-16,0 0 0 0</inkml:trace>
  <inkml:trace contextRef="#ctx0" brushRef="#br0" timeOffset="2692.2">9547 5625 10991 0,'0'0'976'0,"0"0"-784"0,0 0-192 0,0 0 0 0,0 0 1408 0,-12 4 256 0,1-1 32 0,0-3 16 16,11 0-1104-16,-14 0-224 0,-2-4-32 0,4 2-16 16,12 2 528-16,-13-1 96 0,2-3 32 0,1 1 0 15,10 3-288-15,-14-4-48 16,14 4-16-16,-11-6 0 0,11 6-448 0,-10-4-192 15,10 4 176-15,0 0-176 0,0 0 160 0,0 0-160 16,0 0 160-16,-11-1-160 0,11 1 0 0,0 0 0 0,0 0 0 0,0 0-160 16,-11 0-176-16,11 0-48 15,-11 1 0-15,11-1 0 16,0 0-448-16,-13-1-80 0,13 1-32 0,0 0 0 16,0 0 128-16,0 0 32 0,0 0 0 0,0 0 0 0,0 0 512 0,0 0 96 0,0 0 32 0,-11 4 0 0,11-4 144 15,0 0 0-15,-11-3 0 0,11 3 0 0,-11-1 0 0,0-2 0 16,-2 0 160-16,2-1-160 31,3 0-528-31,-5 1-208 0,1-1-32 0,-2-2-16 16,0 1-496-16,0 2-112 15,0-3-16-15,-1 5 0 0,1-3 2048 0,0 4 416 16,0 1 80-16,0 2 16 0,14-3 512 0,-11 0 128 0,11 0 0 0,-12 7 16 0,12-7-656 0,-11 7-128 0,4 0-16 0,7-7-16 16,0 0-48-16,-7 11-16 0,7-11 0 0,-2 11 0 0,2-11 384 0,-5 11 80 15,5-11 16-15,-4 11 0 0,4-11-32 0,-3 10 0 16,3-10 0-16,0 0 0 0,-7 11-496 0,7-11-112 15,0 0 0-15,-11 7-16 0,0-3-544 0,1 2-208 16,-1 1 176-16,-3-3-176 0,3-1 128 0,-3 1-128 16,3 0 0-16,-3 2 144 0,0 1-144 0,3 1-192 0,-3 1 32 15,0 0 16-15,3 3 144 0,-2-1 0 0,5 3 0 16,-3-2 0-16,0 1 0 0,1-1-128 16,0 1 128-16,2-1-192 0,1 2 192 0,-3-3 0 15,2 3 0-15,-2-3 0 0,2-1 0 16,-2 1 0-16,-1 1 0 0,0-1 0 0,1-2 0 0,-1 3 0 15,0-1 0-15,1-1 0 0,-4-4 0 16,3-1 128-16,11-5-128 0,-18 8 176 16,4-1-176-16,-2 0 192 0,7-1-192 0,-3 1 192 15,12-7-192-15,-12 8-144 0,12-8 144 0,0 0-208 0,-9 11 208 0,9-11 0 0,0 0 0 0,-2 14 0 16,2-14 0-16,2 14 0 0,-2-14 192 0,5 8-192 0,4-1 224 0,-9-7-64 16,12 7-16-16,-3-1 0 0,0-5-144 15,0-1 0-15,3 0 0 0,-3-1 0 16,3-2 0-16,-4 0 0 0,2-1 0 0,1 0 0 15,-1-3 0-15,-2-4 0 0,6 1 0 0,-4-1 192 16,1 0-192-16,0-3 0 0,0 3 0 16,-1-2 0-16,-2 0 0 0,2 1 0 0,0-1-160 0,1 1 160 0,-4 1 0 0,1 2 0 15,3 0 0-15,-1-1 0 16,1 1 0-16,0 2-144 0,3-4 144 0,0 4-192 16,3-2 192-16,-4 0 0 0,3-2-144 0,-2 1 144 0,0-1 0 0,0-3 0 15,-1 2 0-15,1-1 0 0,2 1 0 0,-2 0 0 16,-1 1 0-16,-1 3 0 0,2 1 0 0,2 0 0 15,-2 0 0-15,-3 1 0 0,3 1 0 0,-5 2 0 32,3-1 0-32,-1 3 0 0,-3 2 0 0,-8-1 0 0,10 4 0 0,-10-4 0 15,0 0-144-15,0 0 144 0,0 0-192 0,7 7 192 0,-7-7 0 16,0 0 0-16,0 14 160 0,0-14-32 0,-7 11-288 16,-3 0-48-16,2-4-16 0,-3 2 0 15,-3-1 224-15,0 0 0 0,-4 2 0 0,-1-1 0 16,-4 0 0-16,0-2 0 0,-2 0 0 0,0 2 0 15,0 0 0-15,0-2 0 0,1-3 0 0,2 3 0 16,1-2 0-16,3 0 0 0,1-1 0 0,2 3 0 16,-2-2 0-16,2 1 0 0,1-3 0 0,0 3 0 15,0-1 0-15,2 2 0 0,-1-2 0 0,2 2 0 0,11-7 0 0,-15 2 0 16,1 3 0-16,2-1 0 0,0 0 208 0,1 1-16 0,11-5 0 0,-14 5 0 16,3-1-192-16,11-4 0 0,-14 3 0 0,14-3-160 0,0 0 288 15,0 0 48-15,0 0 16 0,0 0 0 16,0 0-192-16,0 0 0 0,0 0-160 0,0 0 160 15,0 0 128-15,7-5 112 16,2 3 16-16,3-1 16 0,2 1-272 0,-1-2 128 0,3 1-128 0,-2 1 0 0,4-2 176 0,-1-1-176 31,1 3 160-31,-6-3-160 0,2 0 0 0,-1 1 0 16,-1 1 0-16,1-3 0 0,-2-1 0 0,0 2 0 16,-1-2 0-16,-2 0 0 0,3-2 176 0,2-2-16 15,-2 4 0-15,-3-4 0 0,2 4-32 0,0 0 0 0,-3-4 0 0,1 1 0 16,-1 3 80-16,-7 7 16 0,10-11 0 0,-4 4 0 0,3 0-224 15,-2 2 128-15,3-1-128 0,-10 6 0 16,0 0 0-16,0 0 0 0,0 0 0 0,8-3 0 0,-8 3 0 0,0 0 0 16,0 0 0-16,0 0 0 0,0 0 0 0,0 0 0 15,0 0-176-15,0 0 176 16,0 0-144-16,0 0 144 0,0 0 0 0,0 0 0 16,-8 4 0-16,-2 2 0 0,-1 0 0 0,0-1 0 15,11-5 0-15,-14 3 0 0,2 3 0 0,-1 1 0 16,0 2 0-16,1-2 0 0,2 0-128 0,0 2 128 15,2 0-192-15,1 0 64 0,0 0 128 0,0 1-208 16,7-10 208-16,-10 13 0 0,5-1 0 0,-2-3 160 0,7-9-160 0,-10 12 0 16,3-1 0-16,3 1-176 15,4-12 176-15,-7 13 0 0,7-13 0 0,-3 14-128 16,3-14-384-16,-1 13-64 0,1-13 0 0,0 0-16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27T19:04:46.9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18786 1520 3791 0,'0'0'160'16,"0"0"48"-16,0 0-208 0,0 0 0 0,-7-11 0 0,7 11 0 0,-7-12 736 0,2 3 96 16,5 9 32-16,-5-11 0 0,5 11 432 0,-4-12 96 0,0 3 16 0,4 9 0 15,-3-11-880-15,3 11-160 0,-3-12-48 0,3 12 0 16,0 0-192-16,-1-11-128 15,1 11 128-15,-3-12-128 0,0 1 0 0,3 11 0 0,-1-11 0 0,-2-3-128 16,1 3 416-16,0-2 96 0,2 2 0 0,0 0 16 16,-3 1 1072-16,3 10 224 0,0-11 32 0,0 3 16 15,0 8-528-15,0-13-96 0,0 13-32 0,3-8 0 16,-3 8-48-16,0 0-16 0,0 0 0 0,0 0 0 16,0-11-80-16,0 11-32 0,0 0 0 0,0-13 0 15,0 5-64-15,0 8-16 0,4-10 0 0,-4 10 0 0,4-8-128 0,2-2-48 16,1 6 0-16,-3-3 0 0,-1-3-128 0,3 2-16 0,-1-3-16 0,-3 1 0 31,3 1-112-31,-1 0-32 0,-1-1 0 0,1 2 0 0,-4 8-144 0,3-12-16 16,1 5-16-16,-4 7 0 0,3-11 176 15,-3 11 32-15,4-8 16 0,-4 8 0 0,0 0-32 0,7-7-16 16,-7 7 0-16,0 0 0 16,7-4-32-16,-7 4-16 0,0 0 0 0,7 0 0 15,-7 0-112-15,0 0 0 0,7 5-16 0,-7-5 0 0,7 12-48 16,-3-1-128-16,-3 0 192 0,2 3-64 0,0 1-128 15,-2 2 0-15,-1 1 0 0,-1 3 0 0,-2 4 240 0,0 3-48 16,-1 5 0-16,0 6 0 0,0 5-192 0,-3 4 0 0,1 2 0 16,-1 3 0-16,0 0 0 0,2 0 128 0,-2-1-128 15,0 1 0-15,1-6 0 0,0 5 0 0,-1-1 0 0,1 2-160 16,-1 0 160-16,-6 2 0 16,5 0 0-16,-4-2 0 0,1-1 272 0,2-3 48 0,-5-3 0 0,2-3 0 15,-1-4 0-15,1-3 16 0,1-1 0 0,-1-6 0 16,5-1 80-16,1-3 16 0,3-7 0 0,1-6 0 15,2-12 80-15,0 0 32 0,0 0 0 0,0 0 0 0,16 5-288 0,0-1-48 32,7-8-16-32,2 1 0 0,5-6 112 0,2 0 16 15,3-2 0-15,-3 1 0 0,4-1-160 0,-1 4-32 16,-2 0 0-16,2 2 0 0,1 3-128 0,1 2 0 16,2 3 0-16,-5 1 0 0,1 3 0 0,2 0-224 0,2 0 48 0,-3-1 16 15,-1-1-2592 1,1-2-512-16</inkml:trace>
  <inkml:trace contextRef="#ctx0" brushRef="#br0" timeOffset="511.85">18708 2010 30575 0,'4'16'1344'0,"-4"-16"304"0,3 7-1328 0,-3-7-320 0,0 0 0 0,0 0 0 16,0 0 2400-16,0 0 416 0,11-2 64 0,0 0 32 16,6-3-1824-16,1 0-384 0,3 3-64 0,4-4 0 15,4 0 416-15,6 2 96 0,1 2 0 0,3 0 16 16,4-1-512-16,6 1-96 0,1 0-32 0,7 2 0 16,1 4-384-16,-1-1-144 0,-3 3 0 0,-2 2 144 31,-2 0-464-31,-3 4-80 0,-8-1-32 0,0-2 0 0,3 3-1456 0,1-3-288 0,3-2-64 0,-8-2-16864 15</inkml:trace>
  <inkml:trace contextRef="#ctx0" brushRef="#br0" timeOffset="885.76">18847 1147 24015 0,'0'0'2128'0,"10"3"-1696"0,-2-2-432 0,2-2 0 0,1-3 4096 0,0-3 720 0,3 1 160 0,-3 0 16 31,6-1-3664-31,-2 0-752 0,3 1-128 0,2-1-48 16,5 1 240-16,4 2 32 0,6 1 16 0,4 2 0 15,4 1 208-15,3 0 64 0,-2 1 0 0,-1 0 0 0,-1-1-368 0,-3 0-64 16,-3-1-16-16,0 0 0 0,-4-4-512 0,-4 0 0 16,-1 1 0-16,-4 0 0 15,-5-3-1056-15,1 1-160 0,-3 0-48 0,-3-1 0 16,-3-2-2128-16,-3-2-448 0</inkml:trace>
  <inkml:trace contextRef="#ctx0" brushRef="#br0" timeOffset="1901.16">20507 1125 10991 0,'0'0'480'0,"0"0"112"0,9 8-464 0,-2-1-128 0,-7-7 0 0,9 6 0 15,-9-6 4832-15,7 5 944 0,-7-5 192 0,7 8 48 16,-3 4-3648-16,3-1-704 0,-2 0-160 0,0 6-32 16,1 1-480-16,-1 1-96 0,0 5-32 0,-1 4 0 15,1 4-192-15,-3 4-32 0,0 3-16 0,-2 3 0 16,0 1-224-16,-2 3-32 0,0 2-16 0,-1 2 0 15,-1 3-352-15,2 0 0 16,2-3 0-16,-5 7 0 0,5 0 256 0,-2 3 0 16,-1-1-16-16,1 1 0 0,-3-1 64 0,3 3 16 15,-2-2 0-15,1-3 0 0,-1-3-128 0,4 2-32 16,0-4 0-16,-3-2 0 0,1-4-160 0,0-7 0 0,-1-4 0 0,-1-8 128 16,0-4 16-16,1-7 0 0,1-7 0 0,2-9 0 15,0 0 112-15,0 0 0 0,0 0 16 0,-5-15 0 16,1-6-272-16,1-7 160 0,3-4-160 0,3-5 128 15,-3-10-128-15,2-2 0 0,0-4 0 0,-2-1 128 0,3-3 32 0,-3-6 0 16,4-2 0-16,-2-2 0 0,1-2-160 0,-1 2 0 16,2 1 0-16,-1 1 0 0,-1 3 0 0,0 2 0 0,1-1 0 0,-1 1 0 15,3 0 0-15,-3-2 0 0,0 1-160 0,1 5 160 16,1 0 0-16,-2 6 0 0,1 3 0 0,-1 5 0 16,0 3 0-16,-2 6 0 0,3 1 0 0,-3 7 0 15,2 4 128-15,-2 4-128 0,2 6 0 0,-2 11 0 16,0 0 288-16,0 0-48 0,12 4-16 0,1 8 0 15,4 7 16-15,1 8 0 0,-2 7 0 0,4 8 0 32,5 5-240-32,3 9 0 0,4 2 0 0,0 9 0 0,4 4 144 0,2 5-144 15,2 2 128-15,-1 0-128 0,-2-4 256 0,-3 2-16 16,1 2-16-16,-1 0 0 0,2 0-64 0,-1-2-16 16,0-4 0-16,1-2 0 0,0-6-144 0,3-4 192 0,3 1-192 15,-3-6 192-15,4-4 80 0,-4-2 32 0,0-5 0 0,-2-4 0 16,-3-7-112-16,0-5-32 0,-6-4 0 0,0-6 0 15,-3-4-160-15,0-3 160 0,0-7-160 0,-4-1 160 16,1-6-160-16,-1-7 0 0,0-1 0 0,-2-3 0 16,1-1 0-16,-2-6 0 0,-4-7 0 0,-6-5 0 15,6-7 0-15,-7-6-144 0,-4-13 144 0,-1-6-160 0,-2-6 160 0,-2-5 0 16,-1-8 0-16,-4-2-128 0,-4-4 128 0,0 1 0 31,1 0-144-31,-1 1 144 0,4 2 0 0,0 4-176 0,0 4 176 0,4 4-128 31,6 8-336-31,4 9-64 0,4 5-16 0,6 9 0 0,4 10-2192 16,10 12-432-16,13 10-96 0</inkml:trace>
  <inkml:trace contextRef="#ctx0" brushRef="#br0" timeOffset="2696.62">22333 1335 12383 0,'3'11'1088'0,"-3"3"-864"16,0 2-224-16,3 0 0 0,-3 0 3600 0,1 3 688 16,2-1 128-16,-3 0 16 0,3 3-2000 0,-3-3-384 15,4-2-96-15,-1 3-16 0,3 3-400 0,-1-1-64 0,2-1-32 16,0 4 0-16,0 1-80 0,1 0-16 0,2 0 0 0,-2 3 0 15,2-2-512-15,1 5-96 0,1 1-32 0,0 0 0 16,3 4-128-16,1 6-16 16,0 1-16-16,-2 3 0 0,5 4-128 0,-4 1-32 15,2 2 0-15,1 4 0 0,-2 0-32 0,3-3-16 0,-1-1 0 0,0 3 0 16,0 1-144-16,0-3-48 0,-1-1 0 0,1-2 0 16,-3-5-144-16,2-3 0 0,-3-8 0 0,0-3 128 15,4-3-128-15,-3-7 128 0,2-4-128 0,1-4 128 16,0-7-128-16,-1-3 160 0,3-5-160 0,0-3 160 15,4-9-160-15,5-5 0 0,1-4-192 0,5-3 192 16,1-7 0-16,3-6 0 0,-3-5 0 0,2-7 0 16,-2-7-208-16,-3-3 80 0,-2-3 128 0,-3-3-208 15,-3 1 208-15,-3-6 0 0,-1 0 0 0,0-9 160 16,-3-5-160-16,-4 0 0 0,-1-4 0 0,-3-3-176 16,-3-1 176-16,-7-2 0 0,-5 0 0 0,-4 5 0 0,-7 6 0 15,-5 3-192 1,-2 6 192-16,-4 2-192 0,-4 6 192 0,-5 3 0 0,-7 7 0 15,-7 11-128-15,-7 10-208 0,-3 12-48 0,-2 13 0 0,0 15 0 32,0 13-16-32,-5 17-16 0,-1 14 0 0,-7 12 0 0,-10 11-1696 15,5 12-352-15,6 6-64 0,3 1-16 0,10 5-144 0,-7-10-16 0,-6-12-16 0,-4-7-12512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47:36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16281 3858 11807 0,'0'0'512'0,"0"0"128"0,0 0-512 0,0 0-128 15,0 0 0-15,0 0 0 16,0 0-880-16,0 0-192 0,-12-4-32 0,5 1-16 0,7 3 96 0,-7-3 0 0,-2 2 16 0,9 1 0 16,-9-5 2160-16,9 5 416 15,0 0 96-15,-7-2 0 0,7 2 992 0,0 0 192 0,-9-5 32 0,9 5 16 16,0 0-944-16,-9-2-192 0,9 2-32 0,-11 0-16 0,11 0-944 0,-10 0-176 16,10 0-32-16,0 0-16 0,-9 2-288 0,9-2-48 15,0 0-16-15,-13 5 0 0,13-5 176 0,0 0 16 16,0 0 16-16,-10 0 0 15,10 0 80-15,0 0 16 0,0 0 0 0,0 0 0 16,0 0 160-16,0 0 48 0,-14-3 0 0,14 3 0 0,0 0-160 16,0 0-32-16,-11-3 0 0,11 3 0 15,0 0-208-15,0 0-48 0,0 0-16 0,0 0 0 0,0 0-112 0,0 0-128 16,0 0 176-16,0 0-176 0,0 0 0 0,0 0 0 16,0 0 0-16,0 0-144 0,0 0 144 0,0 0 192 0,0 0-32 0,0 0-16 15,0 0 96-15,0 0 16 0,0 0 0 0,0 0 0 16,0 0 48-16,0 0 16 0,0 0 0 0,0 0 0 15,0 0-160-15,0 0-32 0,0 0 0 0,0 0 0 16,-14-6-128-16,14 6 0 0,0 0 0 0,-11-2-176 16,11 2 176-16,-11-4 0 15,11 4 128-15,-14-3-128 0,14 3 0 0,0 0 0 16,0 0 0-16,-14 3 0 0,14-3 0 0,-21 6 0 0,6 1 0 0,1 2 0 16,-3 1 0-16,3-3 0 0,0 0 0 15,2 1-128-15,-2 2 128 0,3-5 0 0,11-5 0 0,-17 13 0 16,3-5 0-16,3 2 0 0,11-10 0 0,-11 10 0 0,-1-2 0 0,3 2 0 15,0-3 128-15,2 4-128 0,2 3 0 0,1 0 0 16,-3-2 0-16,-2 1-192 0,2 2 192 0,0-4 0 0,5 0 0 0,-3 2 0 31,0 0 0-31,1-1 0 0,1-4 0 0,1 2 0 16,0 0 0-16,2 1 128 0,0-11-128 0,2 11 176 0,-2-11 16 0,5 11 0 16,2-1 0-16,0-1 0 15,0-2-192-15,-7-7 160 0,7 11-160 0,1-2 160 16,2-2-160-16,-3 0 0 0,0 0 0 0,0 0 0 15,1-1 0-15,-1 1 128 0,0-2-128 0,3 2 192 0,-2-2 96 16,2-1 32-16,-3 0 0 0,0 1 0 0,0-3-144 0,0 3-32 0,1-3 0 0,-1 3 0 31,0 0-16-31,0-3-128 0,0 3 192 0,-7-5-64 0,8 7-128 0,-8-7 0 16,10 2 0-16,-10-2-176 0,0 0 176 0,0 0 0 0,0 0 128 0,0 0-128 16,0 0 0-16,0 0-192 0,0 0 32 0,0 0 0 15,0 0 160-15,0 0 0 0,-14-5-144 0,3 1 144 0,-3-1 0 0,3 0-144 31,-3 1 144-31,-1-1 0 0,-2 0-144 0,1 1 144 16,0 0 0-16,-2-3-144 0,-3 0 144 0,3 2 0 16,-1-2 0-16,1 0 128 0,2 0-128 15,0-1 0-15,2 1 0 0,0 0 0 0,5 0 0 0,2 0 0 0,1 3 0 16,6 4-128-16,0 0 128 0,0 0 0 0,0 0 0 0,0 0 0 16,0 0 128-16,-3-10 48 15,3 10 16-15,0 0 0 0,0-9-192 0,0 9 0 0,0 0 0 0,-4-12 0 0,1 3 0 0,3 9 0 16,-7-9 0-16,0 2 0 0,7 7 0 0,-4-8 0 15,4 8 0-15,-7-8 0 0,7 8 0 0,-4-9 0 32,4 9 0-32,-3-7 0 0,3 7 0 0,0-11 0 15,0 1 0-15,0 10 0 0,0 0 0 0,7-11 0 0,0 0 0 0,0 0 0 0,4 1 0 0,0-4 0 16,1 3 0-16,0-3 0 0,2 0 0 0,-1 0 0 16,-1-1 0-16,4 1 0 0,-3-3 0 0,1 5 0 0,5-2 0 0,-6 0 0 15,1 3 0-15,-1 4 0 0,4 0 0 0,-3 0 0 16,0 3 160-16,0-1 0 0,-2 4 0 15,2 1 0-15,0 0 96 0,0 1 0 0,-3-1 16 16,0 2 0-16,-1 1-272 0,1-2 0 0,-1-1 0 0,-2 3 0 16,-1-6 0-1,0 3 0-15,-7 0 0 0,0 0 0 0,14-1 0 0,-4-5 0 16,1 2 0-16,0 0 0 0,-1-2 0 0,1 1 0 16,-3-1 0-16,2 0 0 0,-3 1 0 15,-7 5 192-15,11-4-48 0,-11 4 0 0,11 0 96 0,-11 0 16 0,13 2 0 16,-13-2 0-16,11 7-256 0,0 2 0 0,-2 0 0 0,-2 3-160 15,2-1 160-15,-2-1 0 16,0 1 0-16,0 0 0 0,0-1-144 0,0 1 144 0,2-4-160 0,-9-7 160 16,9 11 0-16,-2-4 0 15,-2 0 0-15,-5-7 0 0,9 8 0 0,-2 2 0 16,-7-10 0-16,11 8 0 0,1 2 0 0,-5-3 0 16,0 1 0-16,-1 1 0 0,3-1 0 0,-2-1 0 15,0-3 0-15,3 3 0 0,-2 0 0 0,3 0 0 16,2-3 0-16,-5 2 0 0,2-1 0 0,1 2 0 15,0 0 128-15,-1-1-128 0,1 2 160 0,-1 2-160 0,-3-3 128 0,1 4-128 0,2-4 0 0,-3 2-176 16,-2-4 16-16,-5-5 0 0,7 9 160 0,-1-4 0 16,1 1 0-16,-7-6 0 0,7 7 0 0,-2-2 0 15,-5-5 0-15,7 7 0 16,3-3 0-16,-10-4 128 0,7 3-128 0,-7-3 176 0,8 4-176 0,-8-4 0 16,10 3 0-16,-10-3 0 0,7 0 0 15,-7 0 128-15,0 0 0 0,0 0 0 16,7-3-128-16,-7 3 0 0,0 0 0 0,7-2 0 15,-7 2 0-15,0 0 0 0,0 0 0 0,8 0 0 16,2 0 0-16,0 0 0 0,-2 0 0 0,-8 0 0 0,10 2 0 16,-10-2 192-16,11 5-32 0,-11-5 0 15,11 4-160-15,-11-4 0 0,0 0-160 0,12 2 160 0,-12-2 0 0,11 3 0 16,-11-3 0-16,10 4 0 0,-10-4 0 0,0 0 0 0,13 3 0 0,-13-3 0 16,12 4 0-16,-12-4 0 0,0 0 128 0,14 3-128 15,-14-3 0 1,11 4 0-16,-11-4 0 0,14 5 0 0,-14-5 0 0,9 2 192 0,-9-2-16 0,0 0 0 15,0 0-176-15,0 0-224 0,0 0 48 0,0 0 16 16,0 0 160-16,0 0 0 0,0 0 0 0,0 0 0 31,0 0-448-31,0 0-16 0,0 0 0 0,0 0 0 16,0 0-1984-16,0 0-400 0</inkml:trace>
  <inkml:trace contextRef="#ctx0" brushRef="#br0" timeOffset="878.29">16604 3615 14159 0,'0'0'1264'0,"0"0"-1008"0,0 0-256 16,0 0 0-16,6 7 3200 0,-6-7 576 0,9 9 128 0,-2 0 32 0,0-2-2560 0,-7-7-512 0,7 9-96 0,-7-9-32 0,7 11-16 0,-7-11 0 15,4 12 0-15,-4-12 0 0,5 12-576 0,-5-12-144 16,5 9 0-16,-5-9 0 0,1 11 144 0,-1-11 0 0,0 0 0 16,5 9 0-1,-5-9 224-15,0 0 32 0,0 0 16 0,0 0 0 16,0 0 368-16,0 0 80 0,0 0 16 0,0 0 0 0,0 0-144 0,0 0-32 0,0 0 0 16,0 0 0-1,0 0-704-15,0 0 0 0,0 0 0 0,-9 10 0 16,9-10-176-16,-11 7 176 0,11-7-160 0,0 0 160 0,-14 6 0 0,0 1 0 15,14-7 0-15,-14 5 160 0,3-3-160 0,0 4 0 16,0 0 0-16,-3 1 0 0,3 1-144 0,-2 2 144 16,2-1-192-16,-4 4 192 0,1 4 0 15,-3 1 0-15,2 0 0 0,-3 3 0 0,-3 1-144 0,0 6 144 16,-4 0 0-16,2-2-144 0,3 5 144 0,1-3 0 16,-2 4 128-16,1-3-128 0,1-1 0 0,3 1 0 0,-2-1 0 0,2-5 0 15,0-3 0-15,0-1 0 0,-2-4 0 0,-3-3 0 0,-4-3 0 0,1-2 0 31,2-2 0-31,-3 0-128 0,-6-5 128 0,-1-3 0 0,-1 0 0 0,-2 2 0 16,1 1 0-16,0-3 0 0,-3 3 0 0,3 3 0 16,4-1 0-16,2 5 176 0,3-1-176 0,0 4 192 15,7 1-848-15,4 3-176 16</inkml:trace>
  <inkml:trace contextRef="#ctx0" brushRef="#br0" timeOffset="2204.13">17617 3854 22463 0,'0'0'992'0,"0"0"208"0,-15-6-960 0,1 2-240 0,3 0 0 0,-3-3 0 16,-3-3 2304-16,2 2 432 0,-2 1 80 0,2-5 0 0,-2 3-2064 0,6-1-432 0,1 2-64 0,2-4-32 16,4 5-224-16,4 7-192 0,0 0 48 15,7-9 0-15,5-1 368 0,6 2 80 16,6-4 16-16,1 0 0 0,3 1 928 0,1-2 192 0,10-1 32 0,-4 0 16 15,-3 0-144-15,2 0-16 0,1 3-16 0,-2-3 0 16,2 3-592-16,4 0-112 16,4-3-32-16,6 3 0 0,1 1-576 0,-2 3 0 0,-4 3 0 0,-1 1-128 0,-4 6 128 0,-5 4-192 15,-4 4 192-15,-4 3-192 0,-1 6 192 0,-4 6-128 16,-3 1 128-16,-4 5-128 0,-3 4-80 0,-4 4-16 16,-3 8 0-16,-7-1 0 0,-1 6 48 0,-7 0 16 15,-6 0 0-15,2 0 0 16,-3-3 160-16,-3 2 0 0,-2-1-144 0,0-8 144 15,2-2-192-15,1-4 48 0,1 0 0 0,1-5 0 0,2 0 144 0,2-4 0 16,3-6 0-16,4-1 128 16,2 0 320-16,3-6 64 0,5 2 0 0,3-6 16 15,3 0 368-15,3 0 64 0,4-1 0 0,4-3 16 16,4-3-144-16,5 3-48 0,1-3 0 0,4 1 0 0,1 0-320 0,0-3-64 0,5 3-16 0,2-5 0 16,12-3-176-16,1 1-32 15,7 0-16-15,-2-1 0 0,-1 2-160 0,-6 2 0 0,-6 2 0 0,-5 4 0 16,-7 4-240-16,-9 3 32 15,-1 4 0-15,-5 0 0 16,-1 5-2624-16,-5 5-528 0</inkml:trace>
  <inkml:trace contextRef="#ctx0" brushRef="#br0" timeOffset="2989.27">16812 4107 46367 0,'14'-7'2048'0,"-14"7"432"0,0 0-1984 0,0 0-496 0,0 0 0 0,0 18 0 16,-5 3 0-16,5 7-256 0,-2 6 16 0,2 2 16 15,-3 4-160-15,1 5-48 16,0 4 0-16,-3 1 0 0,5-3-48 0,-2 2-16 0,2-3 0 0,2 0 0 16,0-6-752-16,3 2-160 0,2-7-16 15,0 1-16-15,5-6 176 0,-5-3 48 0,-3-7 0 0</inkml:trace>
  <inkml:trace contextRef="#ctx0" brushRef="#br0" timeOffset="3946.55">16798 3770 27695 0,'0'0'2464'0,"0"0"-1968"0,0 0-496 0,0 0 0 0,0 0 1584 0,-3-8 208 16,3 8 64-16,0 0 0 16,-6-10-1536-16,6 10-320 0,0 0 0 0,-9-2 0 15,9 2-192-15,-12 0 16 16,12 0 0-16,0 0 0 15,0 0-2928-15,-7 7-592 0,7-7-112 0</inkml:trace>
  <inkml:trace contextRef="#ctx0" brushRef="#br0" timeOffset="4676.55">17079 3907 1311 0,'0'0'128'0,"10"5"-128"0,1 1 0 0,0-2 0 0,1-1 4976 16,0 1 976 0,-1-3 192-16,-2 2 32 0,0 0-3616 0,-9-3-736 0,9 1-144 0,0-1-16 0,3-1-720 0,-3 1-144 15,3-3-32-15,-12 3 0 0,11-4 112 0,0 1 16 0,-11 3 0 0,14-3 0 16,-2-1-320-16,-12 4-64 0,11-4-16 0,-11 4 0 16,14-8-496-16,-14 8 0 0,12-6 0 0,-12 6 0 15,0 0-416-15,0 0-176 16,0 0-48-16,0 0-15296 0</inkml:trace>
  <inkml:trace contextRef="#ctx0" brushRef="#br0" timeOffset="4955.09">17139 4180 45727 0,'16'-9'2032'0,"-9"2"400"0,0 3-1936 0,-2-1-496 16,-5 5 0-16,8-6 0 0,-8 6 0 0,0 0 0 0,10-3 0 0,1 0-160 15,1 3-416-15,1 5-64 0,1 2-32 0,-2 2 0 16,2 1-2384-16,1 4-464 0,2 3-112 0,1 2-16 15,0-1-832-15,4 1-192 0</inkml:trace>
  <inkml:trace contextRef="#ctx0" brushRef="#br0" timeOffset="6730.07">16255 5890 30527 0,'0'0'1344'0,"0"0"288"0,0 0-1312 0,0 0-320 0,0 0 0 0,0 0 0 0,0 0 208 0,-4 12-16 0,4-12-16 0,0 0 0 15,-3 13 80-15,3-13 32 0,-6 12 0 0,6-12 0 0,-9 12-128 0,2-4-32 32,0 2 0-32,0-1 0 0,7-9-128 0,-7 12 0 15,2-1 144-15,5-11-144 0,0 0 320 0,-6 11-16 0,-1 1 0 0,4 1 0 0,-1-2 416 0,4 2 96 16,0-1 16-16,-3 1 0 0,3 1-128 0,-2-3 0 16,2 3-16-16,-2-3 0 0,2 3-320 0,-4 0-64 15,3 0-16-15,-1 1 0 16,-2-1-160-1,1-3-128-15,3 0 192 0,-4 1-192 0,4-12 128 0,-7 16-128 0,2 1 0 0,-1 1 0 0,3-3 0 0,-4 2 0 0,3-3 0 16,1 1 0-16,-1-1 0 0,-3 0 0 16,4 0 0-16,-1 2 0 0,-3-3 0 0,3 1 0 15,-2-2 0-15,-1 2 0 0,2-1 0 0,-2 0 0 16,4 0 0-16,-1-2-192 0,4-11 192 0,-10 14 0 0,-1 0 192 0,4-2-192 31,0 2 0-31,-4-1 0 0,4-2 0 0,-4 0-192 16,-2 0 192-16,2 0 0 0,0 2 0 0,0-1 0 15,-3 1 0-15,3-2 0 0,-3-1 192 0,-4 1-192 16,-1-3 0-16,-1 2 0 0,-1-3 0 0,-4 0 0 16,-1 0-144-16,3 0 16 0,0 0 0 0,1-3 0 15,-2 0 128-15,6-1 0 0,0-2-144 0,0 2 144 16,4 0 0-16,0 1 0 0,3-4 0 0,-3 2 0 16,3-1 0-16,0 0 160 0,-3-2-16 0,0 0 0 0,0-1-144 0,3-1 0 0,11 3 0 15,-17-7 128-15,3 0-128 0,-1-1 0 0,1-3 144 0,-1 0-144 0,1-2 0 16,0-1 0-16,3-1-160 0,-3 1 160 15,2-4-176-15,3 1 176 0,-1 2-160 0,2-2 160 16,3-1-128 0,0 3 128-16,3-6 0 0,0 0-144 0,2-1 144 0,0 1 0 15,0 0 0-15,2-2 128 0,3 3 0 0,-3-3 0 16,3 2 0-16,-3 3 0 0,5-3-128 0,2 0 0 16,-2 3 128-16,2 3-128 0,-2 0 0 0,5 2 0 0,-1-1 0 15,3 3 0-15,0-2 0 0,1 5 0 0,2 1 128 0,1 0-128 16,-3 0 0-16,2 4 0 0,1-1 0 0,3 0-192 15,-3 0 192-15,0 2 128 0,3 2-128 16,-1 3 176-16,0 0-176 0,6 0 0 0,1 2 0 0,1 1 0 16,4-2 0-16,-2 4-144 15,2 2 144-15,-2 1-160 0,1-1-96 0,-3 4 0 0,0-3-16 0,-3 3 0 16,0 0 272-16,-3 1 0 0,-1 2-128 0,0-3 128 0,0 4 0 0,-3-2-160 16,-3 0 160-16,2 2-128 0,-1 1-48 0,-3-3 0 15,1 2 0-15,0-4 0 0,0 2-32 0,0-2-16 16,4-1 0-16,-4-1 0 0,0-1 224 0,2 0 0 15,-2-1 0-15,-3-1 0 0,3 3-256 0,-6-5 0 0,-1 1 0 16,-7-8 0 0,10 4-384-16,-10-4-64 0,0 0-32 0</inkml:trace>
  <inkml:trace contextRef="#ctx0" brushRef="#br0" timeOffset="7951.27">16470 6170 15599 0,'11'4'1392'0,"2"3"-1120"0,-2-3-272 0,-4 2 0 16,-7-6 7168-16,0 0 1392 0,0 0 272 0,0 0 48 15,0 0-8144-15,0 0-1632 0,0 0-320 0,0 0-18640 0</inkml:trace>
  <inkml:trace contextRef="#ctx0" brushRef="#br0" timeOffset="8648.9">17173 6088 5407 0,'0'0'480'0,"0"0"-480"0,0 0 0 0,0 0 0 0,0 0 2608 0,0 0 416 0,-11-3 96 0,11 3 16 16,0 0-2224-16,0 0-432 0,0 0-96 0,0 0 0 15,0 0 112-15,0 0 16 0,0 0 16 0,0 0 0 16,0 0 1248-16,0 0 240 0,0 0 48 0,0 0 16 15,0 0-80-15,7-8-16 0,2 2 0 0,0 2 0 16,-9 4-912-16,12-6-192 0,-1 1-48 0,3-1 0 0,-3 1-704 0,3-1-128 16,2-1 0-16,0 3 0 0,-2 0 192 0,2-2 128 15,2 0 32-15,0 1 0 16,1-2 256-16,0 0 48 0,-1-1 16 16,-3 2 0-16,2 0-320 0,-3 4-64 0,4-3-16 0,-4 0 0 15,-3 4-688-15,0-2-144 0,-1 3-16 0,-10 0-17536 0</inkml:trace>
  <inkml:trace contextRef="#ctx0" brushRef="#br0" timeOffset="8963.15">17007 6346 14159 0,'0'0'1264'0,"11"-2"-1008"0,-3 2-256 0,2 0 0 0,-10 0 6256 0,7 0 1200 0,-7 0 240 0,8-3 48 15,2 3-6304-15,-3-2-1264 0,0 0-176 0,4 2-192 0,-1 0-32 0,1 2 0 16,3 0 0-16,0-2 0 16,1 0-400-16,2 0-80 0,1 3 0 0,0-3-16 0,5 0 336 0,0 0 64 15,-2 0 0-15,2 0 16 0,-2-3 304 0,4 3 144 0,2-2-16 16,3 0 0-1,-4-1-496-15,5 1-96 0,1 0-32 0,-4-2 0 32,-3 3-3344-32,0 1-656 0</inkml:trace>
  <inkml:trace contextRef="#ctx0" brushRef="#br0" timeOffset="9499.48">18273 5888 5407 0,'0'0'480'16,"8"-7"-480"-16,2 0 0 0,-1 3 0 0,-2 2 4032 0,-7 2 704 0,0 0 128 0,12 0 48 16,-12 0-2608-16,0 0-528 0,0 0-112 0,0 0 0 15,0 0-640-15,4 9-112 0,-4 2-16 0,-4 3-16 16,-3-2-880-16,-5-1 0 0,0 3 0 0,-3 0 0 16,-4 1-144-16,-1 2 144 0,-6-3-160 0,3-2 160 0,0 2-128 0,-2 0 128 31,0 0 0-31,0-3-144 0,4 0 304 0,3 2 64 0,1-1 16 0,6 1 0 15,3-1 720-15,5 2 128 0,3 3 48 0,3-2 0 16,1 3 176-16,4 3 32 0,5 3 16 0,2-2 0 16,3 2-816-16,3 1-160 0,0 0-48 15,2-2 0-15,2 0-144 0,3 0-48 0,-1-3 0 0,1 1 0 0,-1 2 64 0,1-7 16 0,0 0 0 0,-2-2 0 16,-1-6 128-16,0-2 32 16,-1-6 0-16,1-5 0 0,3-3-208 0,-2-5-48 0,2-5 0 15,0-3 0 1,0-4-128-16,-1 0 0 0,-4-3 0 0,-3 1 0 0,-1-1 0 15,-6-2 0-15,-1 1 0 0,-6-2 0 16,0-1 0-16,-9-1 0 0,-1-3-176 0,-8 2 176 16,-6 2-304-16,-3 2 32 0,-7-1 0 0,-1 2 0 0,-3 4-96 0,-5-1-16 15,-1 3 0-15,-1 3 0 0,1 4 112 0,-2-3 16 16,-3 3 0-16,-6 2 0 16,-6 5-1552-16,-5 2-304 0,1 3-64 0</inkml:trace>
  <inkml:trace contextRef="#ctx0" brushRef="#br0" timeOffset="23882.9">16763 4199 9663 0,'0'0'432'0,"0"0"80"0,-6-7-512 0,1-2 0 0,1-1 0 0,1 1 0 0,1-5 384 0,0 3-48 16,2-4 0-16,0 0 0 0,0-1 48 0,0 0 0 15,2-3 0-15,-2 1 0 16,0 3 144-16,2 1 48 0,1 0 0 0,-3 4 0 15,0 2 1280-15,0 8 272 0,0-10 48 0,0 10 16 16,0 0-176-16,0 0-32 0,0 0-16 0,0 0 0 16,0 0-944-16,0 0-176 0,0 0-32 0,0 0-16 15,0 0-336-15,0 0-64 0,0 0-16 0,9 0 0 0,-9 0 256 0,0 0 32 0,11 6 16 0,-11-6 0 16,7 7-256-16,-7-7-48 16,7 7-16-16,-7-7 0 15,7 11 16-15,-7-11 0 0,2 8 0 0,-2-8 0 0,3 10-256 0,-3-10-128 16,2 11 160-16,-2-11-160 0,2 14 208 0,1-6-48 0,1 2-16 0,-4 0 0 15,0-10 16-15,2 11 0 0,0 0 0 0,1 0 0 16,-3 1-160-16,2 0 0 16,-2 1 0-16,0 1 0 0,0 2 0 0,0 2 128 15,0 3-128-15,0 2 192 0,0 0-32 0,0 4 0 0,-2 1 0 0,2 0 0 16,-5-3 0-16,5-3 0 0,0 2 0 0,0-5 0 16,0 1-160-16,0-2 0 0,0 0 144 0,0-1-144 15,-2 1 0-15,2 0 0 0,0-3 0 0,-3 3 0 16,-3 2 0-16,-1-1 0 0,0 1 0 0,0-1 0 15,-7 2-272-15,1-3 16 0,-3 3 16 0,-3-4 0 0,-4 0 96 0,-5 0 16 32,-1-1 0-32,-7 2 0 0,-9-4-160 0,-2-3-32 0,-6-4 0 0,-4-2 0 15,0-5 48-15,2-7 0 0,2-5 0 0,0-4-11152 16,6-7-2224-16</inkml:trace>
  <inkml:trace contextRef="#ctx0" brushRef="#br0" timeOffset="27375.07">16594 6581 20607 0,'0'0'448'0,"0"0"112"0,0 0 16 0,0 0 0 0,10 6-576 16,-10-6 0-16,11 1 0 0,-3 5 0 0,-8-6 976 0,13 5 96 0,0 1 16 0,-1 1 0 0,1 0-176 0,-1 0-16 0,-1-2-16 0,3 1 0 15,-3 1-304-15,1-3-48 16,-12-4-16-16,14 7 0 0,-14-7-176 0,11 3-32 15,-11-3-16-15,0 0 0 0,0 0 0 0,0 0 0 16,0 0 0-16,0 0 0 16,5-11-288-16,-5-2 0 0,-3 2 128 0,-1-3-128 15,-3 3 544-15,2 0 48 0,-2 0 16 0,0 2 0 16,1 1 112-16,-1 1 32 0,-2 0 0 0,9 7 0 0,-12-4-400 0,1 4-80 0,11 0-16 0,-14 0 0 16,14 0-256-16,-14 7 0 0,5 4 0 0,3-1 0 15,5 2 192-15,2 2 128 16,3 3 16-16,3-3 16 0,0 1 240 0,0-1 48 0,0 0 16 15,-1-3 0-15,-1-1 320 0,-5-10 64 16,0 0 16-16,2 11 0 0,-2-11-752 0,0 0-160 0,0 0-16 0,0 0-128 16,0 0 0-16,0 0 0 0,0 0 0 0,-7 11 0 15,7-11-192-15,-12 10 192 0,12-10-208 0,-11 7 80 16,11-7 128-16,-11 11 0 0,11-11 0 0,0 0 0 16,-7 14 0-16,3-3 0 0,4-11 128 0,-6 14-128 15,5-3 208-15,1-11-16 16,-3 14-16-16,3-14 0 0,-3 14-48 15,3-14 0-15,-4 11 0 0,4-11 0 0,0 0-128 0,-11 11 0 0,4-1 0 0,-3-2 128 16,2-1-128-16,-3 3-224 0,-2 1 48 0,1 5 16 16,-1 3 160-16,-2 10 0 0,1 8 0 15,-4 11 0-15,-3 14 0 0,-1 10 0 0,-5 13 0 0,8 10-13520 16,1 5-2640-16</inkml:trace>
  <inkml:trace contextRef="#ctx0" brushRef="#br0" timeOffset="41441.28">18632 3622 20959 0,'11'-5'1856'0,"-11"5"-1472"0,0 0-384 0,0 0 0 0,0 0 5040 0,0 0 928 15,-11 2 192-15,-1 3 48 0,-1 0-5088 0,-1 4-1120 16,0 2 0-16,3 1 0 0,-3-1-192 0,4-1 192 16,3 1-160-16,3-2 160 0,4-9-272 0,3 14 32 15,4 0 16-15,4-3 0 0,5 3 224 0,7 0 192 0,2-1-48 0,5 7 0 31,4 4-16-31,0 4-128 0,4 4 192 0,1 0-64 0,0 7 64 0,-3 1 0 16,-1 2 0-16,-3-3 0 16,-2-3 80-16,-2-4 32 0,0-4 0 15,-10-1 0-15,-4-4-32 0,-7-2 0 0,-5-3 0 0,-4-5 0 0,-5-1-272 16,-2-3 0-16,-4-5 0 0,-1-4 0 0,-3-6 0 16,-1-5 0-16,-4-5 0 0,-6-12 0 0,-7-9 0 0,-5-4 128 15,-6-7 16-15,-10 2 0 0,-8-4 16 16,-2 0 0-16,-2-3 0 0,1-1 0 0,4 1-160 0,1-5 0 15,-3 1 0-15,-1 2 0 0,-6 4 0 0,8 4 0 16,0 2 176-16,4 5-176 0,9 2 0 0,5 6 0 16,2 6 0-16,10 1 0 0,3 4 0 0,4 7 128 15,7 4-128-15,1 9 0 0,8 1 0 0,11 0 176 0,-2 14-176 0,6 8 160 16,8 7-160-16,13 12 0 0,9 10-192 0,12 9 192 16,4 4-304-16,14 3 64 15,11-1 16-15,2 1 0 0,-2-3 224 0,-6-4 0 16,-8-2-160-16,-1 2 160 0,-3-6 0 0,3-1 0 0,0-4 0 15,-3-3 0-15,-7-3 0 0,-6-4 0 0,-10-2 0 0,-4-8-176 16,-5-4 176-16,-10-1 176 16,-2-3-48-16,-12-6 0 0,-2-1 0 0,1-14-128 15,-19 4 192-15,-4-4-64 0,-6-4-128 0,-11-10-224 0,-3-7 48 0,-6-4 16 16,2-7 160-16,1-4 0 0,4-8 0 0,2-4-128 16,-3-4 128-16,-2-1-208 0,2-4 80 0,0 1 128 15,1 2 0-15,-1 1 0 0,-1 3 144 0,3 4-16 16,0 5 48-16,5 6 16 0,1 5 0 0,6 8 0 0,5 3-32 0,6 8 0 15,1 6 0-15,6 7 0 0,7 7-160 0,1 8 0 0,6 6 0 0,7 13-176 16,5 5 176-16,10 15-208 16,10 5 80-16,11 6 128 0,8 1-304 0,3 3 64 0,3 2 16 0,0 3 0 31,-1 0-256-31,1-3-48 0,-6-3-16 0,6-6 0 16,1-8 544-16,-3-10 0 0,-5-10 0 0,-7-4 0 0,-10-4 176 15,-6-10 144-15,-7-4 16 0,-7-3 16 0,-9-6 112 0,-7-5 32 0,0 0 0 0,-7-14 0 0,-5-7-176 31,-8-6-16-31,-6-5-16 0,-10-4 0 0,-8-6-288 0,-3-4 0 0,-2-3-128 0,-4-1 128 16,2-1 0 0,-2-2 0-16,3-3 0 0,-8 0 0 0,-2 3 0 15,-1 0-192-15,1 7 16 0,4 3 16 0,5 5 160 0,9 8 0 16,10 5 0-16,3 5 0 0,8 6 0 0,3 6 144 16,4 4-16-16,14 4-128 0,0 0 0 0,-7 15 0 0,7 6 0 0,10 14 0 31,5 8-288-31,13 9-112 0,11 12-32 0,14 8 0 15,12 8-2368-15,2 5-464 0,-3-2-112 0</inkml:trace>
  <inkml:trace contextRef="#ctx0" brushRef="#br0" timeOffset="42291.97">20587 3533 19455 0,'0'0'864'0,"0"0"176"0,0 0-832 0,0 0-208 0,5-6 0 16,-5 6 0-16,0 0 848 0,0 0 128 0,11-1 32 0,-11 1 0 0,0 0 144 0,9 4 16 0,-9-4 16 15,0 0 0-15,10 7 224 0,-10-7 64 0,4 9 0 16,-4-9 0-16,3 12-656 0,-2 2-128 0,-1-3-32 15,-1 3 0-15,-2 0-656 0,1 1-144 0,-3 1-32 0,1 0 0 16,-1-2 176-16,0 2 0 0,1-4 0 0,1 4 0 16,1-1 0-16,-2 0 0 15,-3 2-144-15,2 2 144 0,1 0 0 0,-1 6 0 16,3 4 0-16,-3 7 0 0,-2 9 336 0,3 5 144 16,-3 7 32-16,4 14 0 0,-1 7-128 0,0 11 0 0,1 5-16 0,-4 5 0 15,0 4-176-15,-7 6-48 0,-1 4 0 0,-3 4 0 16,-3-2-144-16,0-2-192 0</inkml:trace>
  <inkml:trace contextRef="#ctx0" brushRef="#br0" timeOffset="58430.41">6034 6399 5407 0,'0'0'480'0,"0"0"-480"0,0 0 0 0,0 0 0 16,0 0 2656-16,0 0 432 0,0 0 96 0,0 0 16 0,0 0-832 0,0 0-144 16,0 0-48-16,0 0 0 0,0 0-320 0,0 0-64 0,6-9 0 0,-6 9-16 15,8-5-672-15,-8 5-128 0,0 0-16 0,10-5-16 16,-10 5-144-16,11-4-32 0,-1 1 0 0,-10 3 0 15,11-4 224-15,-11 4 32 0,11-3 16 0,-11 3 0 0,9-2-336 0,0 0-64 16,1-3 0-16,-10 5-16 0,11-2 16 0,-4 0 16 31,-7 2 0-31,0 0 0 0,7 0-112 0,-7 0-32 16,0 0 0-16,0 0 0 0,0 0-176 0,0 0-32 16,0 0-16-16,7 7 0 0,-7-7-288 0,0 0 0 0,0 0 0 0,4 9 0 15,-4-9 0-15,3 11 240 0,-3-11-32 0,4 14 0 0,-4-2 48 0,0-12 16 16,0 13 0-16,-2 1 0 15,0 0-80-15,-1 4 0 0,-1 1-16 0,1-1 0 16,-4 3-176-16,1 1 0 0,-1 0 0 16,0 5 0-1,-2-1 0-15,2 5 0 0,-4-2 0 0,1 3 0 16,3 0 0-16,0-3 0 0,0 2 0 0,3-4 0 0,0 0 0 0,-2 1-192 0,2-3 32 0,2 1 16 16,0-6-1104-1,4 0-224-15,3-3-32 0,-1-3-12464 0,3-3-2496 16</inkml:trace>
  <inkml:trace contextRef="#ctx0" brushRef="#br0" timeOffset="58992.85">6564 6694 18479 0,'0'0'1648'0,"0"0"-1328"16,0 10-320-16,0-10 0 0,2 12 4480 0,0-1 832 0,-2-11 176 0,7 13 16 0,-4 1-3456 0,3-3-704 16,3 0-144-16,-2-1-32 0,3-2-656 0,1 4-128 15,0 0-16-15,-1-1-16 0,1 0-64 0,0 1-16 16,3-1 0-16,-2-2 0 15,-1 1-80-15,0 1 0 0,1-4-16 0,0 0 0 0,-12-7-176 0,0 0 0 0,0 0 0 0,0 0 0 16,0 0-368-16,0 0-48 16,0 0-16-16,-12-12 0 0,3-4-2304 0,-2-5-464 15</inkml:trace>
  <inkml:trace contextRef="#ctx0" brushRef="#br0" timeOffset="59231.88">6578 6415 8287 0,'0'0'368'0,"0"0"80"0,0 0-448 0,7 6 0 0,-7-6 0 16,13 12 0-16,-1 1 6016 0,-1 6 1136 0,3 1 208 15,-1 5 64-15,6 2-4816 0,-5 2-960 0,-1-4-192 0,-3 3-48 16,-3 1 0-16,-6 2 0 0,-2 1 0 0,-6 1 0 0,-5-4-944 16,-2 2-192-1,-2-4-32-15,-2-2-16 0,-1-2-32 0,-3 0-16 0,-3-4 0 0,0-1 0 16,1-2 144-16,-1-2 48 0,-7 0 0 0,3-5 0 0,-2 2-128 15,2-4-32-15,0 0 0 0,-2 0 0 0,4-1-64 16,0-1-16-16,6 0 0 0,0-1 0 31,-2 0-1280-31,3-1-256 0,4-3-48 0</inkml:trace>
  <inkml:trace contextRef="#ctx0" brushRef="#br0" timeOffset="59764.77">7035 6138 25055 0,'0'0'2224'16,"0"11"-1776"-16,-4 0-448 0,1 2 0 0,1 2 1696 0,0-1 256 15,-2 0 48-15,3 0 16 0,-1 1-1296 0,2 1-256 16,-4 0-48-16,4 1-16 0,0 1 128 0,0 0 32 15,0 3 0-15,0 4 0 0,0 0-128 0,0 5-32 0,0 2 0 0,1 0 0 16,2 0 16-16,-3 3 0 0,3-2 0 0,-2 5 0 16,2 2-256-16,-3 2-160 15,2-2 192-15,0 2-192 0,1-3 0 0,1 2 0 16,3 0 0-16,-3-2-144 16,2-2-1680-16,0 2-336 0,-1-4-64 0,-1-3-12752 0</inkml:trace>
  <inkml:trace contextRef="#ctx0" brushRef="#br0" timeOffset="63513.21">4316 6465 24303 0,'0'0'1072'0,"0"0"224"0,0 0-1040 0,0 0-256 0,0 0 0 0,0 0 0 15,0 0 1456-15,-7-11 224 0,2 2 48 0,-2-1 16 0,5-1-752 0,-3-1-160 16,0 1-16-16,3-1-16 0,-2-4-96 0,4 1-32 16,0 1 0-16,0 0 0 0,4-2 336 0,-1 2 64 15,3 1 16-15,1 3 0 0,3-4-128 0,-2 3-32 16,4 1 0-16,0 2 0 0,2-2-240 0,0 2-48 15,-1-2-16-15,3 2 0 0,-1-1-304 0,2 4-48 0,1-2-16 16,-1 0 0-16,-3 0-256 0,1 0 0 16,-1 0 0-16,-3 3 0 0,-1 0 0 0,-2 1-192 0,-8 3 16 15,11 0 16-15,2 1 160 16,-5 2 0-16,3 1 0 0,-4 6 128 0,-1-2-128 0,0 9 0 0,-5 4-128 0,0 4 128 0,-1 3 0 16,0 5-128-16,-1 2 128 0,-2 0 0 0,-1 8-160 0,-3 1 160 15,0-1-192-15,0 0 192 0,-4-1-192 0,1 0 64 16,-4 1 128-16,0-3-208 0,0-4 208 0,-1-2 0 15,-3-3 192-15,1-5-192 0,-1-1 0 0,3-5 0 16,1-4 0 0,0 0-192-16,3-4 192 0,-3-1 0 0,3 1 192 15,-1-3-192-15,12-9-144 0,0 0-144 0,0 0-32 0,0 0-12864 16,0 0-2560-16</inkml:trace>
  <inkml:trace contextRef="#ctx0" brushRef="#br0" timeOffset="63864.95">4395 7271 30575 0,'0'0'2720'0,"0"0"-2176"15,0 0-544-15,0 0 0 0,0 0 2064 0,0 0 304 0,0 0 64 0,0 0 16 16,3-7-1792-16,0-4-352 0,-2 0-80 0,2 1-16 31,-3-4-2448-31,3 3-480 0,1-3-96 0,0 0-7360 0,6 3-1472 0</inkml:trace>
  <inkml:trace contextRef="#ctx0" brushRef="#br0" timeOffset="67014.57">4808 6419 17151 0,'0'0'384'0,"0"0"64"15,0 0 32-15,0 0 0 0,-10-7-480 0,10 7 0 0,0 0 0 0,-8-6 0 0,8 6 1600 0,-7-10 240 0,7 10 32 16,0 0 16-16,0 0-288 0,0 0-48 0,0 0-16 0,0 0 0 16,0 0-448-16,0 0-112 15,0 0-16-15,0 0 0 0,0 0-192 0,0 0-32 16,0 0-16-16,0 0 0 0,0 0-304 0,0 0-64 0,0 0-16 0,0 0 0 0,0 0-48 0,11 5-16 16,0 2 0-16,-11-7 0 0,10 7 96 0,-10-7 16 15,11 11 0-15,3-2 0 0,-5 2-32 0,3 1 0 16,-1-3 0-16,-1 3 0 0,1 1-192 0,0 4-32 15,-1-3-128-15,1 4 192 16,0-7-192-16,-4 3 0 0,3 1-192 0,-2 2 192 16,2-2-256-16,-5 2 64 0,2 1 16 0,-1-1 0 15,-2 1-784-15,-1-4-176 0,-2-2-16 0,-1 1-16 16,0-5-1248-16,0-8-240 0,0 0-48 0,-1 11-10400 16</inkml:trace>
  <inkml:trace contextRef="#ctx0" brushRef="#br0" timeOffset="67392.84">4976 6341 10991 0,'0'0'976'0,"0"0"-784"0,0 0-192 0,0 0 0 0,0 0 3616 0,0 0 672 0,0 0 144 0,0 0 32 16,-12 3-3440-16,12-3-704 0,0 0-128 0,-11 4-16 0,11-4 160 0,0 0 48 15,-10 10 0-15,6 1 0 16,-2 2 192-16,5 4 64 0,-2-2 0 0,3 6 0 15,0 2-224-15,-3 5-32 0,2 2-16 0,-3-1 0 16,1-1-112-16,-4 0-32 0,-4 2 0 0,-2 2 0 0,1 0-224 0,-2-1-240 16,-5-9 48-16,1 2 16 15,-3-6-64-15,-4 0-16 0,0-2 0 16,-3-2 0-16,1-2-1344 0,-1-4-288 16,1-1-48-16</inkml:trace>
  <inkml:trace contextRef="#ctx0" brushRef="#br0" timeOffset="68178.33">5185 6583 19455 0,'0'0'864'0,"7"5"176"0,2 1-832 0,1-2-208 0,-1 0 0 0,0 0 0 0,0 2 1312 15,3-5 224-15,-3 2 32 0,2 0 16 0,1-3-688 0,-3 0-144 16,3 0-32-16,-4 0 0 0,2-3 48 0,-2 0 0 15,2-1 0-15,-3 1 0 16,0-1 448-16,0 1 112 0,1-1 16 0,-8 4 0 16,0 0-256-16,0 0-32 0,10-7-16 0,-10 7 0 15,0 0-688-15,4-5-144 0,-4 5-16 0,0 0-16 0,7-6-176 0,-7 6 0 16,0 0 0-16,0 0 0 0,0 0 0 0,0 0 0 16,0 0 0-16,0 0 0 0,0 0-416 0,0 0 32 0,0 0 16 0,0 0 0 15,0 0-2704 1,0 0-528-1,11-10-112-15,-11 10-32 0</inkml:trace>
  <inkml:trace contextRef="#ctx0" brushRef="#br0" timeOffset="68830.64">5474 5940 2639 0,'0'0'0'0,"7"14"240"0,0 0-240 0,-3-3 0 16,-4-11 0-16,0 0 0 0,7 14 2176 0,-4-3 384 0,-3-11 64 0,4 13 32 15,-4-13-832-15,3 14-160 0,-3-14-48 0,0 0 0 16,0 0-240-16,0 0-48 0,0 0-16 0,1 11 0 0,-1-11-96 0,0 0 0 15,0 0-16-15,0 0 0 0,0 0 112 0,0 0 32 0,4 11 0 16,-4-11 0-16,0 0-256 0,0 0-64 0,7 8 0 0,-7-8 0 16,0 0-176-16,0 0-32 15,0 0-16-15,0 0 0 0,10 6-544 0,-10-6-128 16,0 0 0-16,0 0-128 0,0 0 272 0,0 0-48 0,0 0-16 0,0 0 0 16,0 0 16-16,0 0 0 0,0 0 0 0,0 0 0 0,0 0 112 0,0 0 32 15,-4 14 0-15,4-14 0 16,0 14-192-16,0 1-48 0,-3-1 0 0,3 1 0 0,0 3 80 15,0 3 16-15,3 3 0 0,-3-2 0 16,0 6-224-16,0 4 0 0,0 4 0 0,0 6-160 16,0 2 160-16,0 3 0 15,1 2 128-15,2 4-128 0,0 4 0 0,-2 1 128 0,2 2-128 16,1 0 0-16,3-3 192 0,0 0-48 0,3 1 0 0,1 2 0 16,-2-2-144-16,3 5 0 0,-4 1 0 0,2-7 0 15,-1-3-192-15,-2-5 192 0,-3-6-192 0,1-11 192 16,-2-11-432-16,3-7 48 0,-6-14 0 0,0 0 0 15,12-11-2192-15,1-10-432 16,6-28-96-16,-1-1-12336 0</inkml:trace>
  <inkml:trace contextRef="#ctx0" brushRef="#br0" timeOffset="71829.06">5035 8447 1311 0,'0'0'128'0,"0"0"-128"0,0 0 0 0,0 0 0 0,0 0 4352 0,0 0 832 0,-7-11 192 0,7 11 16 0,0 0-1968 0,-6-7-400 16,5-4-80-16,1 4 0 0,0 7-848 0,0-11-176 16,-3 1-16-16,3 0-16 0,0 2-816 15,0 8-176-15,-3-11-16 0,2 1-16 0,1-1-416 0,0 11-64 16,-6-10-32-16,6 10 0 0,-4-8 16 0,4 8 0 15,0 0 0-15,-4-10 0 0,4 10-96 0,0 0-16 16,0 0 0-16,0 0 0 0,0 0-256 0,-17 6 0 16,5 2 0-16,-1 0 0 0,2 5 0 0,0-2 0 15,-3 4 0-15,3 2 0 0,-3 0 0 0,3 2 0 16,-3 2 0-16,-2-4 0 16,2 1 0-16,1-5 0 0,1 3 0 15,-2-2 0-15,2 0 0 0,1 0 0 0,0 0 0 0,-1-1 0 0,5 1 192 16,1 0-192-16,-1 1 192 0,0 2-192 0,5-2 192 0,-1 5-64 0,3-2 0 15,2 1-128 1,3 5 0-16,0 1 0 0,4 3 0 0,2 0-192 0,5 1-32 0,3-1 0 16,4 4 0-16,2 1 0 0,-4-2 224 0,4-2 0 15,0-6 0-15,0-3 0 0,0 1 304 0,3-3-48 16,5-4-16-16,2-4 0 0,4-1-240 0,-4-5 144 0,1 0-144 0,-2-1 128 16,-4-3-288-16,-2 0-64 15,-1-3-16-15,-4 1 0 0,-3-2 240 0,0-1-144 16,-2 3 144-16,-3-2-128 0,2 1 128 0,-6-2 0 15,-1-1-144-15,-2-1 144 0,-1 0 0 0,-3-4 0 16,-1 1 192-16,0-1-64 0,-3-3-128 0,0-2 192 16,0-4-192-16,-3-1 192 0,-1-3-192 0,-3-2 128 15,0-2-128-15,0-7 128 0,-3-1-128 0,-1-7-224 16,1-7 48-16,2 4 16 0,1-5 160 0,-4 8 128 0,4 3-128 0,0 2 176 0,0 3-176 0,-3 3 0 16,4 4-192-16,-1 3 192 0,-2 3 0 15,0 4 0 1,0 4 144-16,-3 0-16 0,0 3-384 0,1 1-64 0,0 6 0 0,-5 0-16 31,2 1-3936-31,-2 6-784 0</inkml:trace>
  <inkml:trace contextRef="#ctx0" brushRef="#br0" timeOffset="72708.32">5753 8201 25791 0,'0'0'1152'0,"0"0"224"0,0 0-1104 16,0 0-272-16,0 0 0 0,0 0 0 0,0 0 640 0,0 0 64 0,0 0 0 0,-4 12 16 15,4-12-336-15,-3 14-80 0,1 0-16 0,2-3 0 16,0-11-80-16,5 17-16 0,2 0 0 0,-3 5 0 16,1-1 48-16,4 4 0 0,0 4 0 0,-2 3 0 15,-1-2 464-15,1 0 80 0,3 2 32 0,0-2 0 0,1 0-368 0,-3 1-80 16,2 0-16-16,0 1 0 0,1-5-192 0,-3 3-32 16,3 2-128-16,-1-4 192 15,0 1 32-15,-3-1 0 0,0 1 0 0,1 3 0 16,-4-4-224-16,3 1 128 0,-1-4-128 0,-1 0 0 0,1-2 0 0,-5-4-208 15,5-3 16-15,-2-4 0 16,0-1-528-16,-4-11-112 0,0 0 0 0</inkml:trace>
  <inkml:trace contextRef="#ctx0" brushRef="#br0" timeOffset="73056.75">5495 8732 2639 0,'0'0'240'0,"11"7"-240"0,3 0 0 0,1 0 0 0,2-2 6144 0,-3 1 1200 0,1-2 224 0,2-1 48 15,3 1-4288-15,0-4-848 16,4 0-176-16,1 0-48 0,0-4-560 0,7 1-112 16,-2-1-32-16,2-2 0 0,3 1-272 0,-3-1-48 15,4 2-16-15,-1 0 0 0,-2 4-560 0,3 0-112 16,6 4-32-16,0-1 0 0,1 2-288 0,1 1-64 16,-3 1-16-16,-4 1 0 15,-5 2-464-15,-10 1-112 0,-4 0-16 0,-8 0-21568 16</inkml:trace>
  <inkml:trace contextRef="#ctx0" brushRef="#br0" timeOffset="73910.23">6087 8084 34207 0,'0'0'1520'0,"0"0"304"0,0 0-1456 0,-11-3-368 0,11 3 0 0,0 0 0 0,-11 3 448 15,11-3 0-15,0 0 16 0,-7 7 0 16,7-7-160-16,0 0-48 0,0 0 0 0,-5 11 0 16,5-11 144-16,0 0 32 0,0 11 0 0,0-11 0 15,0 0 48-15,0 0 16 0,0 0 0 0,0 0 0 0,0 0 624 0,0 0 128 16,0 0 32-16,9 0 0 0,-9 0-176 15,10-4-16-15,-2-3-16 0,2-4 0 0,4 1-528 16,-1-1-96-16,3-5-32 0,5 0 0 0,0-1-272 0,4-1-144 16,0-2 160-16,0-1-160 15,2 3 0-15,1-3 0 0,1 3 0 0,2 0 0 0,-6 1 192 0,0 3 0 16,0 2 0-16,-4 2 0 0,1 0-192 0,-1 6 0 0,0 0 0 16,-3 4 0-16,3 4 0 0,-3 5 0 0,3 3-192 0,1 6 192 15,-1 0-256-15,0 10 64 16,-1 8 16-16,-3 12 0 0,-2 8-112 0,-5 3-32 0,-3 6 0 0,-7 6 0 15,-5 4 128-15,-4 3 32 16,-5-3 0-16,-2-2 0 0,-3-4 160 0,4-4 0 16,-1-8 0-16,-1-4-128 0,4-9 128 0,-1-2 0 15,1-7 0-15,0-2 0 0,5-2 384 0,-4-2 0 16,3-6 0-16,2-4 0 0,3-4 176 0,-3-1 32 0,2-3 16 0,5-11 0 0,-2 12-192 0,2-12-32 0,2 9-16 16,-2-9 0-16,0 0-144 0,9 7-32 15,1-2 0-15,3-5 0 0,3-5 64 0,0 0 0 16,3-1 0-16,1-1 0 0,3 0-64 0,2-2 0 15,3-1 0-15,2 1 0 0,-1-2-192 0,6 1 128 16,-3 1-128-16,0 0 0 16,0 0 128-16,0 0-128 0,3-2 0 0,-3 4 0 15,-3 0 0-15,-1 0 0 0,-1-3 0 0,0 3 0 0,-1 2 0 0,1-1 0 16,-1 2 0-16,1 1-160 0,0 1 160 0,1 2 0 16,-3 2-144-16,-3 4 144 0,2 1-176 0,-3 1 48 0,0 2 0 0,1 1 0 31,-1 3-752-31,-3-1-144 0,3 3-16 0,4 2-14592 0,1 5-2928 0</inkml:trace>
  <inkml:trace contextRef="#ctx0" brushRef="#br0" timeOffset="84649.3">3432 6843 2639 0,'0'0'240'0,"0"0"-240"0,7 4 0 0,0 3 0 0,-7-7 4512 0,7 7 864 0,0-3 160 0,0 3 32 0,1-2-3600 0,-1-1-736 15,-7-4-144-15,10 5-16 0,-3 0-304 0,-7-5-64 16,0 0-16-16,5 6 0 0,5 1 256 0,-10-7 48 16,7 3 16-16,-7-3 0 0,7 6 64 0,1-1 16 15,2-2 0-15,0 1 0 0,1-2 112 0,0 1 16 16,-1-1 16-16,2-2 0 0,1 0 320 0,1 2 64 0,1 1 16 0,-1-3 0 15,2 0-576-15,0 0-112 16,0 2-32-16,-2-2 0 16,2 2-480-16,-2 0-112 0,-1-2 0 15,1 2-16-15,2-1-304 0,-2-1 0 0,-3 0 0 0,3 0 0 0,-2 2-304 0,-12-2 48 0,11-3 0 16,-11 3 0 0,9-6-1168-16,-9 6-240 0,2-9-32 0,-4-3-18896 0</inkml:trace>
  <inkml:trace contextRef="#ctx0" brushRef="#br0" timeOffset="86027.19">3946 6350 9663 0,'0'0'864'0,"0"0"-688"0,0 0-176 0,0 0 0 0,0 0 2688 0,-12 5 496 16,-1-5 96-16,2 0 32 0,0-4-1728 0,0 1-352 15,-1-1-64-15,3-3-16 0,2 0-832 0,-2 2-192 16,9 5-128-16,-5-7 192 0,5 7 192 0,0 0 64 15,0 0 0-15,0 0 0 0,3-9 1200 0,-3 9 240 16,0 0 48-16,0 0 16 0,13-2-368 0,1 2-80 16,-1 2-16-16,0 1 0 15,-1 1-576-15,1 3-112 0,-2 0-32 0,3 0 0 16,-3-3-384-16,0 1-96 0,-11-5-16 0,7 5 0 0,-7-5-272 0,0 0 0 16,0 0 0-16,0 0 0 0,0 0 0 0,0 0 0 15,0 0 0-15,0 0 0 16,0 0 0-16,-14 6 128 0,14-6-128 0,0 0 0 15,0 0 240-15,0 0-64 0,0 0-16 0,0 0 0 16,-11 1 48-16,11-1 16 0,0 0 0 0,0 0 0 0,0 0-96 0,0 0-128 16,0 0 176-16,0 0-176 0,0 0 0 0,0 0 0 15,-11 2 0-15,11-2 0 0,0 0 144 0,0 0-144 16,-11 2 0-16,11-2 144 0,0 0-144 0,0 0 0 16,0 0 0-16,-7 11 0 0,7-11 0 0,-6 10 0 0,6-10 0 0,0 16 0 15,3-7 0-15,-3 2 0 0,0 1 0 0,3-1 0 16,-2 3 0-16,2 2 0 15,0 7 0-15,-2-2 0 0,2 4 0 0,0 0 0 16,1 0 0-16,3 3 0 0,-3 4 0 0,3 1 0 0,3 2 0 0,-2 0 0 0,3-2 0 16,0 2 0-16,2-3 0 0,-2 2 0 0,4 1 0 15,5-1 0-15,-2 0 0 0,1 4 0 16,1-2-240-16,2-1 80 0,-1-3 16 0,-3-3 0 31,3-1-304-31,-5-3-64 0,-2-7-16 0,-3-4-19056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50:06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17666 3077 5407 0,'0'0'480'0,"-10"-7"-480"15,-1 3 0-15,-3-3 0 0,3 2 4976 0,-3-1 896 16,-2 3 176-16,-3-1 32 0,0 3-3968 0,-2 1-816 0,-4 0-144 0,-3 2-48 15,0 1-688-15,-1 1-144 0,-6-4-16 0,2-1-16 16,0-2-240-16,-1-1 0 0,2-2 0 0,-7 2 0 16,-5-4 0-16,-6 2 0 15,-3-2-144-15,-4 1 144 0,-10-4 0 0,2-3 0 16,0-6 0-16,3-2 0 16,0-3 0-16,-6 0 0 0,-7 0 208 0,-6-3-64 0,-5-1 272 0,-4-3 48 0,7-5 16 0,-4 4 0 15,-2 2-96-15,-14 6 0 0,-9 4-16 0,2 3 0 16,4 1-160-16,-8 6-16 0,-14 7-16 0,2 3-10784 15,6-1-2144-15</inkml:trace>
  <inkml:trace contextRef="#ctx0" brushRef="#br0" timeOffset="1037.57">17093 3711 30975 0,'11'-12'1376'0,"-11"12"288"0,10-6-1344 0,-10 6-320 0,9-2 0 0,-9 2 0 15,9 0 0-15,-9 0-320 0,0 0 64 0,9 6 16 0,0 3 240 0,-2-1-144 16,-2 1 144-16,-5-9-128 0,0 0 128 0,5 9 0 0,-5-9 0 0,4 11 0 16,-4-11 0-16,0 0 0 0,3 9 160 0,-3-9-160 15,2 10 0-15,-2-10 0 0,-2 9-128 0,2-9 128 31,-3 11 0-31,3-11 0 0,-7 9 0 0,3-2 0 0,4-7 0 0,-10 7 0 16,-1-3 0-16,-3-3 144 0,-2-2 352 16,-4-3 64-16,-1 0 16 0,-7-3 0 0,-1-3 176 0,-6 2 32 15,-1 1 16-15,-3 0 0 0,-2 0-576 16,2 0-224-16,0 0 176 0,-2 3-176 0,-1-3 0 0,-3 4 0 16,-1 1 0-16,-10 0 0 0,-5 2 0 0,-7 0 0 0,-8 0-128 0,3-5 128 15,0 0 0-15,-1-1 0 0,-7 1 0 0,-5 0 0 16,-13-1 0-16,6-1 0 15,6-3 128-15,-1 1-128 0,2 0 0 0,-10 4-336 0,-5 5 48 16,6 0 16 0,9 0-720-16,4 0-144 15,1 3-16-15,-3 1-16 0</inkml:trace>
  <inkml:trace contextRef="#ctx0" brushRef="#br0" timeOffset="2072.27">16729 4517 24015 0,'12'-14'1056'0,"-10"7"224"0,5-1-1024 0,-7 8-256 0,7-7 0 0,-7 7 0 0,7-3 1360 0,-7 3 224 0,11-4 32 0,-4 0 16 16,0 1-1632-16,-7 3-336 0,12 0-64 0,-12 0-16 16,8-4-48-16,2 2-16 0,-3 1 0 0,1 1 0 0,-8 0 256 0,13 0 48 31,-5 0 16-31,2 3 0 0,1 1 496 0,-1 3 112 15,-2 0 0-15,2 1 16 0,-10-8-224 0,4 13-48 16,3-2-16-16,-4 0 0 0,-3 0 0 0,-3 0 0 16,3-11 0-16,-4 11 0 0,-3-1 192 0,-3 0 32 0,2-4 16 0,-5 0 0 15,-1 0 80-15,-1-2 16 0,-3-1 0 0,-3-2 0 16,0 2-64-16,0-3-16 0,1-3 0 0,-3 2 0 16,0-2-176-16,-6 0-16 0,1-1-16 0,-4 3 0 0,-3-1-224 15,-1 1 0-15,-3 1-192 0,-7 0 192 0,-1-4 0 0,-4 1 0 16,3-1 0-16,-5 1 0 0,2-1 0 0,4 0 128 15,-6 1 0-15,-3-4 16 0,-5 4 192 0,-7 0 48 16,-3 2 0 0,-5-3 0-16,5-3 48 0,0 0 16 0,-4 0 0 0,-3 0 0 15,-10 3-192-15,-3-6-16 0,-1 6-16 0,-1-3 0 16,5 0-224-16,-8 3 128 0,-9 1-128 0,-2-4 0 0,4 3 0 0,0-3-320 0,2 1 64 0</inkml:trace>
  <inkml:trace contextRef="#ctx0" brushRef="#br0" timeOffset="6475.6">6988 8091 26655 0,'0'0'1184'0,"11"0"240"16,-11 0-1136-16,0 0-288 0,8-5 0 0,-8 5 0 0,10-5 2480 0,-10 5 432 0,7-7 96 0,-7 7 0 15,3-11-2240-15,-2 0-464 0,2-1-96 0,-6-2-16 16,1 3-64-16,-3-3 0 0,1-4-128 0,0 1 192 16,-3 2 448-16,0 1 64 0,0-3 32 0,0 5 0 15,0-1 16-15,-3 2 0 16,2 0 0-16,-3 4 0 0,1 0-608 0,-4 0-144 16,0 0 0-16,-1 3 0 0,-6-2 0 0,0 5 0 0,-1 1 0 0,-2 0 0 0,-2 0 0 0,1 3-272 31,-3 1 64-31,3 3 16 0,1 0 192 0,2-1 0 15,1 2 0-15,-2 0 0 0,2 2 0 0,0-2 0 16,-1 2 0-16,4-3 0 0,0 1 736 0,1 2 32 0,-4-3 16 0,3 4 0 31,3 3-1360-31,1 0-256 0,3-1-64 0,4 4-16 16,0-2 720-16,4 4 192 0,3 2 0 0,3 2 0 0,-2 2 0 0,5 0 0 0,1 0 0 0,1 3 0 16,2 0 0-16,1 1 0 0,0 3 0 0,-1 0 0 15,1 0-208-15,0 0 32 0,0 0 16 0,2-4 0 16,-1 1 160-16,1-1-192 0,-2 1 192 0,0-4-192 15,-1 3 192-15,1-3 0 0,-2 1 0 0,3-1 0 0,-1-4 0 0,-4-2 0 16,4-2 0-16,-1-1 0 0,-1 0 0 0,0-5 192 16,2 0-32-16,-1 2-16 15,1-5 48-15,1-1 16 0,-1 0 0 0,3-4 0 0,-3 1 80 0,3-4 16 0,0 0 0 0,0-4 0 16,1-2-80-16,2-1-16 0,1-4 0 0,0 0 0 16,3-4-208-1,0-2 0-15,1-4 0 0,-4-1 0 0,3-3 0 0,-3-3 144 0,-1 0-144 0,-2-1 128 16,1-1-128-1,-4-2 0-15,-1-3 0 0,-2 3 0 0,0-4 0 0,-2 4 0 16,0-3 0-16,-4 2 192 0,-3 1 0 0,0 0 0 16,-3 0 0-16,-1 1 0 0,-3 2-192 0,0 1 0 0,0 3 0 0,-3 1 0 15,-2 2 0-15,-1 4 0 0,-2-1-144 0,-3 6 144 16,-2-4-192-16,1 4 64 0,-5-3 128 0,-5 0-208 31,-7-5-1168-31,-6-2-224 0,-1-4-64 0</inkml:trace>
  <inkml:trace contextRef="#ctx0" brushRef="#br0" timeOffset="7917.42">3111 7752 19455 0,'0'0'1728'0,"0"0"-1376"0,7 7-352 0,-7-7 0 0,7 11 1648 0,0-4 256 15,-7-7 48-15,4 11 16 0,-4-11-1744 0,7 10-224 16,-7-10-288-16,4 11 64 0,-4-11 992 0,6 8 208 0,-6-8 48 0,0 0 0 15,0 0 768-15,0 0 144 0,0 0 48 0,0 0 0 16,0 0-624-16,0 0-112 16,0 0-32-16,0 0 0 0,0 0-512 0,0 0-128 15,0 0 0-15,-17 0-16 0,2-1-560 0,-2-5 0 16,-1 1 0-16,-3-2 0 0,-1-3 0 0,1 2 0 16,-7-2 0-16,-1 0 0 0,-6 2-160 15,1 2 160-15,0 1-160 0,-3 2 160 0,5-1 0 0,2 4 0 16,0 4 0-16,2 3 0 0,3 4 0 0,3-1 0 15,-2 4-160-15,5 4 160 0,-2 1-160 0,0 5 160 16,3 1-208-16,0 0 80 0,0 3 128 0,4 1 0 16,0-1 0-16,0 2 0 0,4-1 0 0,2 1 0 0,-2 2-176 15,3 1 176-15,0 0-256 0,1 2 32 0,4-6 16 16,-3 3 0-16,0 0-48 0,1 0 0 0,1 0 0 0,2-1 0 16,-2-2 256-16,3-1-192 0,-2-3 192 0,4-2-192 0,2 0 192 15,1-3 0-15,0-2 192 0,2 1-192 0,0-1 0 0,4-4 0 16,0 2 0-16,1 0 0 0,4-4 0 0,-2-3 0 15,0 3 0-15,4-8 0 0,0 0 176 0,0-1-176 16,-1-2 160-16,1-1-160 16,1-1 0-16,1-3 128 0,-1-2-128 0,2-2 0 0,3-6 304 0,3-4 16 0,3-1 0 0,-1-4 0 15,-1 0 128-15,2-4 16 0,-1-3 16 0,-1-5 0 16,0-1-96-16,-3-3-32 0,-4-3 0 0,-2 2 0 31,1 1 384-31,-6-3 80 0,-3 3 16 0,-3 3 0 16,-2 1-1824-1,-2 3-352-15,-3 5-80 0,-2 2-16 0,-2 0 976 0,-4 4 192 16,-1-4 32-16,-6 4 16 0,-4-1-144 0,-6 1-16 0,-5-4-16 16,-7 0 0-16,-4-1-1744 15,-8-1-352-15</inkml:trace>
  <inkml:trace contextRef="#ctx0" brushRef="#br0" timeOffset="10641.84">13492 8159 17039 0,'0'0'1520'0,"0"0"-1216"0,-9-4-304 0,-2-3 0 0,-1 4 1600 0,12 3 256 16,-12-4 48-16,12 4 16 0,-13-3-1344 0,13 3-256 16,-9 0-48-16,9 0-16 0,0 0 0 0,0 0 0 15,0 0 0-15,0 0 0 16,0 0 624-16,0 0 112 0,0 0 32 0,0 0 0 15,0 0-352-15,7 10-64 0,1-2-16 0,4 2 0 16,2-3-592-16,2 0 0 0,5 2-192 0,0 3 64 16,5 0 128-16,2 1 0 0,0-2 160 0,-2 3-160 15,5 0 128-15,-2 1-128 0,-1 2 0 16,-3-5 144-16,3 2 304 0,-6-1 48 0,3-1 16 0,-4 2 0 16,0 0-64-16,-1 0 0 0,-1 0 0 0,1-3 0 15,1 0-240-15,-3-1-48 0,0 1-16 0,-1-4 0 0,-2 0 240 0,2 0 64 0,1-4 0 16,-4 1 0-16,0-4 176 0,-3 0 32 0,3 0 16 0,0-3 0 15,-3-1-96-15,-3-3-32 0,2 0 0 16,-3 0 0-16,1-4 416 0,-1-3 64 0,0-4 32 0,0 0 0 31,3-6-352-31,-2 2-64 0,5-7 0 0,-2 1-16 0,3-4-320 0,0 0-64 16,1 0-16-16,2 0 0 0,1-3 112 0,-2 0 32 0,0-1 0 0,-2 2 0 16,2-1-128-16,-3-1-32 15,1 4 0-15,-2-4 0 0,-5 1-208 0,-5-4-240 16,-2-4 48-16,-7-3 16 15,-9-7-2880-15,-5-7-576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34:02.0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5329 8622 45439 0,'0'0'2016'0,"0"0"416"0,0 0-1952 0,7 8-480 0,0 2 0 0,0-1 0 0,0 5 1104 0,0 6 128 16,-3 4 32-16,2 1 0 0,1 4-1008 0,-2 3-256 16,1 4 0-16,-2 2 0 0,0 2 0 0,-1 2 0 15,0-3 0-15,-3-3 0 0,0-2 0 0,0-4 0 16,-6-4 0-16,2-4 0 0,0-4 0 0,-2-1 0 15,1-6 0-15,-5-1-160 16,-1-3 160-16,11-7 0 0,-14 0 0 0,3-6 0 16,-3-1 256-16,0-1 0 0,-2-8-16 0,2 2 0 15,0-4 128-15,1-1 16 0,-3-4 16 0,2-4 0 0,0 0-192 0,-4 1-32 0,-1-1-16 0,1 2 0 16,2 0-160-16,-2 4 0 16,1 3 0-16,2 0 0 0,-3 4 0 0,1 3 0 15,-1 2-192-15,0 4 192 16,-6-2-544-16,5 0 16 0,-2 0 0 0,3 0 0 15,-3 3-432-15,3-3-96 0,0 4-16 0,-1-1 0 16,5 4 448-16,-2 0 96 0,0 0 16 0,4 1 0 0,12-1 512 0,-13 6 144 16,13-6 16-16,0 0 0 0,-9 4 256 0,9-4 48 0,0 0 16 0,-10 8 0 0,10-8-112 0,0 0-32 15,0 0 0-15,0 0 0 16,0 13-144-16,0-13-16 0,0 0-16 0,3 11 0 16,-3-11-32-16,9 7-128 0,-9-7 192 0,9 3-64 0,-9-3 64 0,9 4 16 15,-9-4 0-15,12 0 0 0,-5 0-64 0,-7 0-16 16,0 0 0-16,9-3 0 0,0 2 16 0,-9 1 0 15,0 0 0-15,9-2 0 0,3 1-16 0,-12 1-128 16,11 0 192-16,-1-3-64 0,1 2-128 0,0 1 128 16,0-3-128-16,2 3 128 0,-1-3-128 0,5 3 0 15,-2 0 0-15,6 0 0 0,0-1 144 0,4 1-144 16,3-6 160-16,-2 2-160 0,5 0 192 0,-2-3-48 16,-1 3-16-16,2-3 0 0,-1 0-128 0,-1 0 0 0,0-3 144 0,-1 2-144 31,6-2 0-31,-4 2 144 0,-1 1-144 0,1 0 0 0,-1 0 128 0,4 1-128 15,4 1 0-15,0-1 0 0,6 2 128 0,1-3-128 16,3 0 144-16,2 3-144 0,1-2 0 0,-3 5 0 16,0-3 0-16,-3 4 0 0,0 0 0 0,0 0 128 15,3 0-128-15,3-3 0 0,3-7 0 0,1 4 0 16,0 1 128-16,0 1-128 0,1-1 0 0,-1 0 0 0,4 1 0 0,0-3 0 16,0 0 192-16,1 0-64 0,1 0-128 0,3-2 192 15,2 0-64-15,-4 2 0 0,1 3-128 0,1 1 192 16,0 1-64-16,0 0 0 0,0 2-128 0,2 0 192 15,1 0-48-15,-3 2-16 0,1 0 0 0,-6 3 0 0,-2 0 0 16,-5 1 0-16,-1 1 0 0,-8 0 0 0,3 0 16 0,-8-1 0 16,-1 0 0-16,-3-2 0 0,-6-1-144 0,-1-2 0 15,-4 0 0-15,-3 1 0 0,-1-2 0 0,-3-2 160 32,-3 1-160-32,0 0 160 0,-11 1-160 0,10-6 0 0,-3 0 0 15,-7 6 0-15,6-5 0 0,-6 5 128 0,5-7-128 0,-5 7 192 16,0 0-192-16,0 0 0 0,0 0 0 0,0 0 0 15,0 0 0-15,0 0 0 0,0 0 0 0,0 0 0 16,0 0 0-16,0 0 0 0,0 0-144 0,0 0 144 16,0 0 0-16,0 0 0 0,0 0-128 0,0 0 128 15,0 0 0-15,0 0 0 0,0 0 0 0,-7 10 0 16,7-10-128-16,0 0 128 0,-10 8 0 0,10-8 0 16,0 0 0-16,0 0 0 0,0 0 0 0,0 0 0 0,0 0-144 0,0 0 144 15,-11 3 0-15,11-3-144 0,0 0 144 0,-14 0 0 16,14 0 0-16,0 0-128 0,-11-4 128 0,0 1 0 15,11 3 0-15,-14-4 0 0,3-1-160 0,11 5 160 0,0 0-192 0,-14-2 192 16,14 2-128-16,-11-5 128 0,11 5 0 0,-14-7 0 31,7 2-240-31,-3-1 64 0,2-1 16 0,8 7 0 0,-10-7 160 0,2 0 0 0,2-4 0 16,6 11 0-16,-7-10 0 0,3-1 0 16,-3-3 0-16,3 3 0 0,0-3 0 0,4 0 0 0,0-4 128 0,-3 0-128 0,3-6 0 15,-3-1 144 1,2-1-144-16,-2-2 0 0,-1-4 0 0,-3-4 0 15,1-3 0-15,1-7 0 0,-2-3 0 0,1 2 0 16,2-4 0-16,0-2 0 0,1-2 0 0,2-4 0 16,1-4 0-16,-2-2 0 0,1-3 0 0,-2-2 0 15,3-1 0-15,3-2 0 0,-2-5 0 0,2-1 128 0,0-5-128 0,-3-2 0 16,1-3 0-16,-1-1 0 0,3 1 0 0,-3-3 0 16,-3-8 0-16,2-2 0 0,-5 0 0 0,5-1 0 15,-2-4 0-15,2-2 0 0,-2-2 0 0,-1 3 0 0,1 0 0 0,-1-2 0 16,1-5 0-16,-1 0 0 0,-1-1 0 0,3 2 0 15,2 2 0-15,-3-2 0 0,2-3 0 0,1 5 0 16,0 6 0-16,1 3 0 0,2 0 0 0,1 6 0 16,0-2 0-16,2 5 0 0,1 6 0 0,1 3 0 15,2 2 0-15,-3 1 0 0,0 3 0 0,-3 1 0 0,-1 5 0 0,-3 7 0 16,1 3 0-16,2 5 0 0,-3 1 0 0,0 4 0 16,0 0 0-16,-4 5 0 0,1 7 0 0,-4-3 0 15,0 5 0-15,3 2 0 0,-3 3 0 0,3 6 0 16,1 2 0-16,3 5 0 0,-3 3 0 0,3 5 0 15,0 13 0-15,0 0 0 0,0 0 0 0,10-7 0 16,4 3 0-16,-3 3-144 16,0 1 144-16,3 4 0 0,-3-1-192 0,0 1 32 15,2 0 16-15,-5 3 0 0,-1 0 144 0,0 0-192 0,-7-7 192 16,3 11-192-16,-3-11 16 0,0 11 0 0,0-11 0 0,-3 11 0 16,3-11 176-16,-4 13-160 15,0-2 160-15,4-11-160 0,-7 14 160 0,0-3 0 16,1-1 0-16,6-10-128 0,-4 11 128 0,-3 0 0 15,7-11 0-15,-4 11 0 0,0 1 0 0,1-1 0 0,3-11 0 0,0 12 0 16,0-12 0-16,0 14 0 0,0-14 0 0,0 11 0 16,0-11 0-16,0 0 128 0,0 0-128 0,0 0 128 15,0 0 32-15,0 0 16 0,11 2 0 0,-1-4 0 0,1 0-48 0,-3-3 0 16,2-2 0-16,0-2 0 0,4 0 64 0,1 0 0 16,3 0 0-16,3-2 0 0,4 1-192 0,3 1 192 15,1 0-192-15,6-1 192 16,2 2-48-16,3 1 0 0,6 2 0 0,4 0 0 15,6 3-144-15,8 0 0 0,8-2 0 0,9 4 0 16,2 0 0-16,4 4 0 0,7-1 0 0,9 1 0 16,7-1-192-16,4 1 192 0,1 3-160 0,6-3 160 15,2-2 0-15,4 0-144 0,1 1 144 0,4-3 0 16,3 0 0-16,1-3 0 0,-1 2 0 0,0-2 0 16,0 0 0-16,-2-1 0 0,-1 0 0 0,-1-1 0 0,-3 0 0 0,-2 1 0 15,2-3 0-15,-2 0 0 0,-2 0-176 0,4 3 0 16,3-3 0-16,-6 2 0 15,-6-1-1184-15,8 0-240 16,8-2-64-16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53:06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6632 9264 12383 0,'0'0'1088'16,"-14"-4"-864"-16,3 1-224 0,0 2 0 0,-1-3 3312 0,0 1 608 0,1 0 128 0,-4 2 32 16,1-2-2288-16,0-1-464 0,0 1-96 0,-4 3-16 0,0-4-272 0,0-1-64 15,-3 3-16-15,0-5 0 0,3 2-96 0,0 0-32 16,1 1 0-16,2 0 0 0,1 1 384 0,-3 0 80 16,2 3 16-16,1 1 0 0,-2 4-656 0,0-4-128 15,0 2-32-15,0 0 0 0,0 3-400 0,-3-1 0 16,3 2 0-16,-2 0 0 0,4 0 0 0,-4 0 0 15,4 1 0-15,-2 2 0 0,3-3 0 16,0 4 0-16,2 0 0 0,0 3 0 0,4 0 0 0,-4 0 0 16,4 4 0-16,-3 1 0 0,2 1 0 0,1-1 0 0,0 2 0 0,0-1 0 15,3-2 0-15,-3 0 0 16,1-3 0-16,2 4 0 0,3 0 0 0,1 1 0 0,1 0 0 0,2-1 0 16,1-1 0-16,3 1 0 0,0 3 0 0,0-1 0 0,4 0 0 0,3 2 0 15,0-1 0-15,0 2 0 0,4-4-256 16,0 4 80-16,5-3 16 0,0 3 0 15,0-2-80-15,2-1-16 0,3-3 0 0,-3-1 0 16,3 1 80-16,-2-4 16 0,0 0 0 0,0-3 0 16,-4 0 160-16,-1-1-192 0,-3-2 192 0,-4-1-192 0,0 0 192 15,-2-4 0-15,1-4 0 0,-5-1 0 16,-1-5 320-16,0 0 32 0,0-7 16 0,-3 0 0 16,-1-1-160-16,0-3-16 0,1 0-16 15,-1-2 0-15,-2 1 0 0,2-1 0 0,0 1 0 0,1-1 0 0,0 1 80 0,0-2 0 16,2-1 16-16,1 1 0 15,0 2 288-15,1-1 48 0,-1 1 16 0,0 1 0 16,-3 0-208-16,2 3-32 0,2 0-16 0,-3-1 0 0,0 2-368 0,-1 0 0 16,0 3 0-16,-1 0 0 15,-3 1 0-15,-3-4 0 0,-1-2 0 0,-7-1-192 0,-3 0-64 0,-7-4 0 16,-1 0-16-16,-6-1 0 0,-8-2-32 0,-6-2 0 0,-5 1 0 0,-6 1 0 31,-4 3-528-31,-3-1-96 0,2 0-32 0,4-2-18176 16</inkml:trace>
  <inkml:trace contextRef="#ctx0" brushRef="#br0" timeOffset="1546.13">2843 9530 18479 0,'0'0'1648'0,"-11"-9"-1328"0,2-4-320 15,-3 0 0-15,3 1 3056 0,-3-1 528 0,-3 2 128 0,3-3 0 16,0 0-2176-16,1 0-448 0,0-1-96 0,4 4-16 16,-3-3 112-16,3 3 0 0,0-3 16 15,1 0 0-15,0 3-80 0,3-2 0 0,-1 5-16 16,4 8 0-16,-3-11 128 0,3 11 16 0,-4-14 16 0,4 14 0 16,0 0-672-16,-3-10-144 0,3 10-32 0,-7-8 0 15,-3-2-160-15,2 3-32 0,-3 0-128 0,0 3 192 0,-2-5-192 0,-1 2 0 16,-1 2 0-16,0 1-160 0,2-3 160 0,-2 0-208 15,-2 3 80-15,2-1 128 16,-3 4 0-16,-3 0 0 16,0-4 0-16,0 3 0 0,-1-1-144 0,-4 1 144 15,3 2-192-15,0 2 192 0,3 1-128 0,1 1 128 0,3 1 0 0,0 4 0 0,2-2-128 0,3 0 128 16,-3 0 0-16,3 1 0 0,-3 2-400 0,3 0 16 16,0-3 16-16,-2 1 0 0,5-1 96 0,-3 1 16 15,1 1 0-15,0 2 0 0,2-4 256 0,1 4 0 0,0-1 0 16,-1 2 0-16,2 1 0 0,2 2-160 0,1-4 160 0,2 3-128 15,-2 1-32-15,3 1 0 16,3 2 0-16,1 0 0 0,-1 0 160 16,2 0 0-16,1 5 0 0,2-3 128 15,2 1-640-15,0-3-112 0,1 1-16 0,0 1-16 16,-1-1 80-16,2-3 0 0,1 0 16 0,-1-2 0 0,1 0 560 0,0-3 0 0,-1 0 0 0,-1 0 0 16,0 2 0-16,-1-2 0 0,1-2 0 0,-2 3 0 15,0-1 0-15,1-2 144 0,-3 3-144 0,2-4 128 0,-3 2-128 0,1-3 128 16,0 0-128-16,0 1 128 15,2-1-128-15,1 3-224 16,-1-3 48-16,2 0 16 0,-4-2 160 0,2 2 128 0,1 0-128 16,1 0 176-16,-2-1-176 0,3-1 128 0,-1 1-128 15,-2-3 128-15,3 1-128 0,-1-3 160 0,3-1-160 16,-3 0 160-16,-1-1-160 0,1 1 0 0,0-3 0 0,0 3 0 0,-1-1 0 0,1-1 128 0,0 1-128 0,-1-3 192 16,1 2 160-16,-11 2 32 15,10-1 16-15,-10 1 0 0,11-4-144 0,-11 4-16 16,7-10-16-16,-7 10 0 0,11-7-224 0,-3 3 0 15,-8 4 0-15,10-11 0 0,-3-2 176 16,0 5-16-16,-7 8 0 16,7-14 0-16,-3 0 160 0,1 3 16 0,-3-5 16 0,1 1 0 15,1 0 112-15,-1-1 32 0,-3 0 0 0,1-2 0 0,2-6-176 0,-3 2-48 0,0-1 0 16,0 0 0-16,0 2 32 0,0 1 0 16,0 2 0-16,-4 1 0 0,-3 1-144 0,0-1-32 15,0 2 0-15,-4-2 0 0,-3 0-128 0,0-4-224 0,-4 0 48 0,-3 0 16 0,-1 2 160 0,1-2 0 16,-3 0 0-16,2 3 0 0,0 0-272 0,-5 3 16 15,2 1 16-15,3 4 0 32,-3-4-1136-32,1 6-224 15,2 1-64-15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8:59:55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7260 8086 14159 0,'0'0'1264'0,"0"0"-1008"0,0 0-256 0,0 0 0 15,0 0 3104-15,0 0 576 0,0 0 112 0,0 0 32 16,0 0-2800-16,0 0-544 0,0 0-112 0,0 0-32 0,0 0 112 0,-11-2 32 16,11 2 0-16,-12-5 0 15,12 5 160-15,0 0 16 0,0 0 16 0,-9-5 0 16,9 5-32-16,0 0 0 0,-11-9 0 0,11 9 0 16,-10-9-192-16,10 9-64 0,-11-9 0 0,-5 2 0 0,4 0-48 0,-2-2-16 0,-2 0 0 0,3 0 0 15,-6-3-112-15,3 3-16 16,3 0-16-16,-6-2 0 0,0 1-48 0,0 1 0 0,2 0 0 15,-5-2 0-15,1 1-128 16,3-1 0-16,0 0 144 0,1 1-144 16,-1 2 0-16,1 1 144 0,5 0-144 0,-5 0 0 0,2 1 192 15,-2 1-192-15,2 2 192 0,1-1-192 0,-3 1 0 16,3-2 0-16,1 0 0 0,-1 4 0 0,1-2 0 0,-1 3 0 16,0-3 0-16,2 2 0 0,1-2 0 0,-3 2 0 15,3-1 0-15,-3 1-144 0,14 1 144 0,-18 0 0 16,0-3 0-16,1 3 128 0,-1 0-128 0,0 3 0 0,4-3 0 0,0 0 0 0,3 3 160 0,-3 1 64 15,0 0 16-15,-1 0 0 0,1 2-240 0,1 1 0 16,1 1 128 0,-2 2-128-16,0-2 272 0,-3 2 16 0,2 1 0 0,-3-2 0 15,0 3-128-15,-3-3-32 0,3 0 0 0,-3 0 0 16,-2 3-128-16,2-1 0 0,1-1 144 0,-3 1-144 16,2 2 208-16,0-1-16 0,5 2-16 0,0-1 0 15,-2 4 80-15,4-1 0 0,-2 4 16 0,-3 3 0 16,1 4 96-16,0 4 16 15,3-2 0-15,1 3 0 0,-3 0-256 0,2 0-128 0,1-1 160 0,-3-2-160 16,5 0 176-16,-2-1-176 0,3-1 192 0,4-4-192 0,0-2 0 0,4-3 0 16,-1 0 0-16,4-4-192 0,0 0 416 0,1-1 96 15,5-1 0-15,-2 2 16 16,3-3 32-16,0 1 0 0,4 2 0 0,-1-3 0 0,-2 0-112 0,2 0-32 0,1 2 0 16,0-2 0-16,3-2-224 0,-4 3 144 0,1 2-144 0,-3-3 128 15,6 3-128-15,0-3 0 0,0-3 0 0,1 2 0 16,2 0 160-16,-3-3 48 0,0 1 16 0,1 2 0 15,2-3-224-15,1 0 128 0,0-2-128 16,3 1 0-16,2-2 224 16,0-1-48-16,2-3-16 0,0 0 0 15,2 0-160-15,1 0 0 0,0 0 0 0,-2 0 0 0,2 0 0 0,1 1 160 0,2 2-32 0,-6-3-128 16,0 3 144-16,0 1-144 0,3-4 0 0,-3 3 144 16,3 1-144-16,-3-4 0 0,4 0 0 0,-1 0-176 15,-1-3 176-15,1 3 0 16,1 0 128-16,-1-1-128 0,1-2 128 0,-1-4-128 0,3 0 128 0,-2-4-128 15,-1 1 0-15,1-1 144 0,3-4-144 0,3-2 0 16,-1-1 128-16,0 0-128 16,-2 0 0-16,2 4 0 0,4-4 160 0,1 1-32 15,4 3 0-15,-3 1 0 0,5 1-128 0,-5 3 160 0,2-2-160 0,-3 3 160 0,0 2-160 16,-3 1 0-16,-1 1 0 0,-5-1 128 0,-3-2-128 0,-2 2 0 16,-2-1 0-16,-5 1 0 0,-4 0 0 0,-3-1 0 15,-1-1 0-15,-9-2-176 16,2-1 176-16,-6-3 0 0,-2-1 0 15,-5-2 0-15,-8-5-144 0,-5-1-48 0,-4-6-16 16,-10-3 0-16,-2 2 32 0,-7 0 16 0,-4-3 0 0,-9 0 0 31,-5 4-1440-31,6 1-304 0,5 4-48 16,7-5-18784-16</inkml:trace>
  <inkml:trace contextRef="#ctx0" brushRef="#br0" timeOffset="969.63">6079 8273 17391 0,'0'0'768'16,"0"0"160"-16,0 0-736 0,0 0-192 0,0 0 0 0,-7-4 0 0,7 4 1312 0,-7-4 224 0,7 4 64 15,0 0 0-15,0 0-576 0,0 0-96 0,0 0-32 0,0 0 0 16,0 0 160-16,0 0 32 15,0 0 0-15,0 0 0 0,0 0 512 0,0 0 128 16,0 0 0-16,0 0 16 0,11 4-512 0,-2-1-96 0,3 1-32 0,-1-1 0 16,3-3-480-16,2 1-112 0,4 2 0 0,1 1-16 15,4 0-304-15,3 2-48 0,4 1-16 0,0 0 0 16,-2 1 16-16,2 2 0 0,0-3 0 0,-3 4 0 16,2 0-144-16,-2-1 0 15,-4 1 0-15,-4-3 0 0,0 2-128 0,-1 0-64 0,-4 1-16 0,-2-4 0 31,0 0-464-31,-3-1-96 0,-11-6 0 16,0 0-16-16,0 0-352 0,0 0-64 0,0 0-16 0,0 0-9824 0,0 0-1968 0</inkml:trace>
  <inkml:trace contextRef="#ctx0" brushRef="#br0" timeOffset="1270.33">6475 8118 8287 0,'0'0'736'0,"0"0"-592"0,8 5-144 0,2-4 0 16,-3 0 4272-16,-7-1 816 0,8 5 160 0,-8-5 48 16,10 7-3232-16,-3 1-640 0,-7-8-128 0,4 14-16 15,3 0-480-15,-4 2-96 0,-3 4 0 0,-6 1-16 16,-1-4-336-16,1 1-64 0,-3-4-16 0,-2 1 0 15,-7-1-272-15,1-3 0 0,-5-1-128 0,1-2 128 16,-4 2-208-16,0-3 48 0,0-3 16 0,-3-1 0 0,0 1 144 0,1 3 256 16,1-6-64-16,-1 2-16 15,2 0-176-15,0 1 0 0,0 0 0 0,4-1 0 0,7 0 0 0,0 1 0 0,0-1 0 16,6 3-10416-16,-2 3-2080 0</inkml:trace>
  <inkml:trace contextRef="#ctx0" brushRef="#br0" timeOffset="1848.88">6644 7849 15599 0,'0'0'1392'0,"2"12"-1120"16,0 0-272-16,-1 2 0 0,1 1 2368 0,0 8 432 15,-2 3 80-15,2 3 0 0,1 1-1776 0,-3 2-352 0,0 3-80 0,2-3-16 0,-2-3-192 0,2 2-32 32,0-2-16-32,-2-7 0 0,3-2-16 0,1-1 0 15,-1-1 0-15,3-1 0 0,4 0 736 0,-1-2 144 16,-3 0 16-16,0-1 16 0,-5 3 48 0,2-2 16 0,-1 4 0 0,-2 0 0 16,-2 1-928-16,-1 0-192 0,-1 3-48 0,0 0 0 0,-3-2-208 15,-3 2 0-15,-1 0 0 0,-1-3 0 16,3-3-752-16,0-6-32 15,2-2-16-15,-4-4 0 16,-1-5-2896-16,1-7-576 0,-1-4-112 0</inkml:trace>
  <inkml:trace contextRef="#ctx0" brushRef="#br0" timeOffset="3468.65">6857 8116 1311 0,'0'0'128'0,"0"0"-128"0,0 0 0 0,0 0 0 0,10 4 5376 0,-10-4 1072 0,0 0 208 0,8 3 32 16,-8-3-4560-16,0 0-912 16,10 2-176-16,-10-2-32 0,0 0-432 0,0 0-96 15,8 2-16-15,-8-2 0 0,0 0-32 0,10 0-16 16,1 0 0-16,-4 0 0 0,0-3-48 0,-7 3-16 16,11 0 0-16,-11 0 0 0,7-1 32 0,-7 1 16 15,7 0 0-15,-7 0 0 0,7 0-96 0,-7 0-32 0,0 0 0 0,7 4 0 0,1-1-272 0,-8-3 128 16,0 0-128-16,7 4 0 0,-7-4 192 0,7 7-192 15,-1-3 192-15,-6-4-192 0,5 10 160 0,1-2-160 16,-2 2 128-16,-1 0-128 0,-2 1 0 0,2 1 128 16,-3 2-128-16,0 3 0 0,0-3 0 0,0 0 0 31,-3-2 0-31,2 1 0 0,-2-2 0 0,3-11 0 16,-4 14 0-16,-3-3 0 0,0 3 0 0,0-3 0 0,-3-1 0 0,2-2 0 15,-3 2 0-15,1-3-176 0,-4 1 176 0,3 2-192 16,-3-3 192-16,-4 0 0 0,-3 0 160 0,3-1-160 15,-4-1 0-15,2-1-208 0,2-1 16 0,-2-3-10544 16,0 0-2096 0</inkml:trace>
  <inkml:trace contextRef="#ctx0" brushRef="#br0" timeOffset="4367.29">7459 8230 17039 0,'0'0'1520'16,"0"0"-1216"-16,0 0-304 0,4-4 0 0,-4 4 2432 0,0 0 416 0,4-7 96 0,-4 7 0 16,0 0-1776-16,0 0-352 15,-4-11-80-15,4 11-16 0,-8-10-480 0,-5 3-112 16,2 3 0-16,0-2-128 0,-6 5 208 0,2-3-64 0,1 1-16 0,-1-1 0 16,1 1 64-16,0-1 16 0,-4-1 0 0,1 3 0 15,-1-3 288-15,0 3 48 0,0-1 16 0,4 0 0 0,-3 2-272 0,2-2-48 16,1 2-16-16,3 2 0 0,-3 2-32 0,-2-1-16 15,16-2 0-15,-14 5 0 0,0-1-32 0,14-4 0 16,0 0 0-16,0 0 0 0,-11 11-144 0,4-1 128 16,7-10-128-16,-7 11 128 0,7-11 64 0,0 11 0 15,0-11 0-15,0 14 0 0,4-3-192 0,-1 2 128 0,4-2-128 16,4-1 128 0,1 1 96-16,-3 0 16 0,4 0 0 15,-1 3 0-15,2 0-240 0,-1 1 0 0,-1 2 0 0,1-3 0 0,0-2 0 0,0 5-128 16,3-3 128-16,-2-3 0 0,1 0 0 0,-1 1 0 15,3-3 0-15,-6 0 0 0,-11-9 0 0,11 5 0 16,-1-5 0-16,-10 0 0 0,11-4 512 0,-4-3 128 16,0-3 0-16,-3-1 16 15,-1-3-368-15,1-4-80 0,0-3-16 0,2 0 0 16,2 0-192-16,2 2 0 0,-3 1 0 0,0 0 0 0,0 1 0 0,1-1 144 0,-1 1-144 0,0 3 128 16,0 2-128-1,-4-2 0-15,1 3 0 0,0 4 0 0,-4 7 0 0,0-7 0 16,0 7-144-16,0 0 144 0,0 0 0 15,0 0 0-15,-18-5 0 0,-6 5 0 0,-2 5-128 0,-3-4-80 16,-9 2-16-16,2-6 0 16,0-1-224-16,1 0-64 15,3-8 0-15,0 3 0 0</inkml:trace>
  <inkml:trace contextRef="#ctx0" brushRef="#br0" timeOffset="5390.07">6079 8704 4079 0,'0'0'176'0,"0"0"48"0,0 0-224 0,0 0 0 0,0 0 0 0,0 0 0 16,0 0 5840-16,6 7 1136 0,1 1 208 0,2 2 48 0,0-3-4352 0,0 0-864 16,-2 1-176-16,0 2-48 0,2 0-816 0,-4-2-160 15,2 3-48-15,-3-1 0 0,1-2-448 0,-5-8-80 0,5 10-32 0,-5-10 0 16,0 0-208-16,0 0 0 15,0 0 0-15,0 0 0 0,0 0 0 0,0 0-128 16,0 0 128-16,0 0-208 0,-12-7 352 0,1 0 80 16,2 0 16-16,2 0 0 0,7 7-240 0,-10-8 0 15,6-2 0-15,4 10 0 0,0 0 0 0,0 0 0 16,-10-7 144-16,10 7-144 0,0 0 0 0,0 0 0 16,0 0 0-16,0 0 0 0,0 0 160 0,0 0 0 15,0 0 0-15,0 0 0 0,0 0-160 0,0 0 160 0,0 0-160 0,-13 3 160 0,13-3-160 0,0 0 0 31,0 0 0-31,0 0 128 0,0 0 80 0,0 0 16 0,-14 0 0 0,14 0 0 0,0 0-224 16,0 0 176 0,0 0-176-16,0 0 160 0,0 0-16 0,0 0 0 15,0 0 0-15,-13 0 0 0,13 0 176 0,0 0 16 0,0 0 16 0,0 0 0 0,-14 8 32 0,4 2 0 16,10-10 0-16,-11 17 0 0,4-2-240 0,-4 3-144 31,0 3 192-31,-2 0-192 0,1 0 240 0,2 4-64 0,-1 0-16 0,-3 0 0 16,-1 0-160-16,-2 0 0 0,-1-2-192 15,0 0 192-15,1-2 0 0,-1 2 0 0,-4-3 144 0,1 3-16 16,-3-2-128-16,2 1 0 0,-3 2 0 0,-1-3 0 16,3 1 0-16,-2-1 0 0,2 1 0 0,-2 3 0 15,3-1 0-15,1-3-160 0,0 1 160 0,0-1-208 16,-1-2-656-16,1 2-128 0,-3-1-32 16,5-5-18624-16</inkml:trace>
  <inkml:trace contextRef="#ctx0" brushRef="#br0" timeOffset="8729.34">16194 6184 26655 0,'15'-7'2368'0,"-1"0"-1888"0,0 0-480 0,-3-3 0 0,-1 2 2144 0,-1-2 336 15,-2 2 64-15,0 1 16 32,-5 0-2768-32,-2 7-560 0,5-10-96 0,-5 2-32 15,-3 1-1792-15,1-3-384 0,0 0-64 0,-1 2 0 16,-1-3 1584-16,-1 1 320 0,3-1 64 0,-3 0 16 0,1 0 3616 0,-3 1 736 16,-2 3 128-16,-1 3 48 0,-1-3-1680 0,2 0-336 15,-1 0-64-15,2 3-16 16,8 4-1568-16,-10-10-320 0,3 3-64 0,7 7-16 0,0 0 272 0,0 0 48 15,-4-9 16-15,4 9 0 0,0 0 1360 0,0 0 272 16,4-9 48-16,1 2 16 0,2 3 608 0,2 4 128 0,0-3 32 0,0 3 0 16,1 3-656-16,-4-3-128 0,1 0-32 0,-7 0 0 0,0 0-656 0,0 0-128 15,0 0-16-15,0 0-16 0,0 0-480 0,0 0 0 16,0 0 0-16,0 0 0 0,0 0 0 0,0 0 128 16,0 0-128-16,0 0 0 0,0 0 0 0,0 0 0 0,-4-7 0 15,1 0 0-15,-3-3 400 0,1 1-16 0,-2 2 0 0,-2-2 0 16,2 2 96-16,-2 0 16 0,0 1 0 0,-3 3 0 31,12 3-208-31,-16-2-32 0,1 2-16 0,-2 4 0 0,0 3-240 0,-2 3 0 16,-5 3-144-16,3 1 144 15,3 5 0-15,-1 1 0 0,-6-1 0 0,0 1 0 16,-2 0 0-16,5 0 0 0,-3-1-144 0,2-1 144 0,2-1 0 0,3-2 0 0,4 2 0 0,2 1 0 16,3 3 0-16,3-3 0 0,1 0 0 0,3 3 0 15,4 1 0-15,5 2 0 16,2-3 0-16,0 1 128 0,5 2-128 0,4 0 0 15,1-1 0-15,2 2 128 0,4-4-128 0,0 4 0 0,3 1 0 0,2-1 0 16,4 2 0-16,2 3 0 0,0-5 0 0,3 0 0 16,-3-4 0-16,2-3 0 0,-2-4 0 0,-1-7 0 0,-3-3 0 0,-2-7 0 15,-3-5 0-15,-4-9 0 0,-5-9 192 0,-7-12-48 16,-1-12 0-16,-10-9 0 0,-3-8-144 0,-4-11 0 16,-1-4-192-16,-10-7 192 0,-3 0-320 0,-4 2 64 15,-1 7 16-15,-4 6 0 0,-2 8 240 0,-2 9-176 16,-1 4 176-16,-1 11-160 15,-3 13-304 1,3 12-64 0,1 16-16-16,-1 19-22112 0</inkml:trace>
  <inkml:trace contextRef="#ctx0" brushRef="#br0" timeOffset="9309.18">16020 6811 35535 0,'0'0'3152'0,"0"0"-2512"0,4-7-512 0,-4 7-128 0,0 0 2032 0,0 0 384 15,0 0 80-15,0 0 0 0,0 0-1760 0,-14 8-352 16,6 4-80-16,1 4-16 16,1 0-288-16,5 5 0 0,-3 2 0 0,4 2 0 15,1 0 0-15,2 8 0 0,-2-1 0 0,5 4 0 16,-2 1 0-16,0 7 0 0,2-1 0 0,-1 4 0 0,1 2 0 0,-2-2 0 0,0 2 0 0,2-3 0 16,-5 4 0-16,2-2 0 0,-3 1 0 15,0-3 0-15,0-6 0 0,3 2 0 16,2 1-192-16,1-1-13280 15,-2 1-2656-15</inkml:trace>
  <inkml:trace contextRef="#ctx0" brushRef="#br0" timeOffset="10031.9">15560 8425 2639 0,'0'0'0'0,"0"0"240"0,0 0-240 0,-3-7 0 0,-1-4 0 15,-2 3 0-15,1-1 6896 0,-1 2 1328 0,2-4 272 0,0 1 48 16,-3 2-7792-16,1-3-1568 0,2 1-304 0,1-1-64 15,3 1-288 1,2 0-48-16,2 2-16 0,-3 0 0 0,-1 8 2976 0,7-7 592 0,3 0 112 0,0 0 32 0,1 1 384 16,0 1 96-16,-1-1 16 0,2 2 0 0,5-3-1488 0,1 0-288 15,7-3-64-15,3 2-16 0,6-3-624 16,3-2-192-16,4-1 128 0,2-3-128 0,-1 1 272 0,0 5 0 0,1-2 0 0,-4 5 0 16,-6 1 192-16,2 4 48 0,-7 1 0 0,-2 7 0 0,0 2-288 0,-3 1-48 31,-2 5-16-31,-3-2 0 0,-4 0-160 0,0 3 0 0,-3 0-160 0,-7 1 160 15,1 2 0-15,-3-3 0 16,-4-2 0-16,-3 1 0 0,-1 1-128 0,-4-2 128 16,-1 5 0-16,-1-3-144 0,-3 4 144 0,1-1 0 0,-3 1-144 0,2 4 144 0,-3-1-160 0,1 0 160 15,-1-1-208-15,1-1 80 16,2-1 128-16,1-4 144 0,4 1-16 0,2-1-128 16,-2 0 176-16,10-14-176 0,-7 11 160 0,0 3-160 15,2-2 240-15,-1-1-48 0,5 1-16 0,1-12 0 16,-3 16 32-16,0-5 16 0,3 0 0 0,0-11 0 0,3 12-224 0,1 1 0 15,2 0 0-15,1-2 0 16,1-3 0-16,2 2 176 0,-3-2 0 0,4 0 0 0,4 1 48 16,3-5 16-16,2 2 0 15,-1-2 0-15,5-1-240 0,1 1 0 0,3-4 0 0,1-3 0 0,3 0 0 0,-2 2 176 16,0-3-32-16,0 1 0 0,-5-1-144 0,-7 1 0 16,-1-1 0-16,-5 4-176 15,1 0-576-15,-13 0-112 0,0 0-32 0,0 0-13424 0,0 0-2688 0</inkml:trace>
  <inkml:trace contextRef="#ctx0" brushRef="#br0" timeOffset="10813.41">15628 9010 30575 0,'0'0'1344'0,"0"0"304"0,0 0-1328 0,0 0-320 0,0 0 0 0,0 0 0 0,0 0 736 0,0 0 80 0,0 0 16 0,0 0 0 15,0 0-256-15,0 0-64 0,0 0 0 0,0 0 0 16,0 0-256-16,0 0-64 0,0 0-16 0,0 0 0 16,0 0 432-16,0 0 96 0,8 0 0 0,5-2 16 15,-2 0 256-15,0-3 48 0,6-2 16 0,-2 1 0 16,6-1-592-16,0 0-112 15,4 0-16-15,0 0-16 0,1 3 0 0,1-3 0 16,3-4 0-16,-1 4 0 16,2 0-304-16,-2 1 0 0,-4 2 0 0,0 1 0 15,-1 2 0-15,-2 2 0 0,-1 2 0 0,-3 1 0 0,0 3 0 0,-2 3 0 0,0-3 0 0,-2 4 0 16,-3 3 0-16,-1 0 0 0,-3-1 0 0,-1 1 0 16,-1 2 0-16,-5-2 128 0,-3 4-128 0,-1-2 0 15,0 0 0-15,1-2-224 0,-4 0 16 0,0-1 0 16,0-1 208-16,-1 0 128 0,8-12 0 0,-13 8-128 0,2 2 192 0,11-10-64 31,-14 4 0-31,3-1-128 0,11-3 384 0,-14 2-48 16,14-2 0-16,-14 0 0 0,14 0-336 0,0 0 128 15,0 0-128-15,0 0 0 0,0 0 256 0,0 0-32 0,0 0 0 0,0 0 0 0,0 0 160 0,0 0 16 16,0 0 16-16,0 0 0 0,0 0-208 0,7 9-32 16,3 1-16-1,1-3 0-15,-1 1-160 0,1-1-176 0,3 0 48 0,0 0 0 16,1-4-272-1,2 1-48-15,3 0-16 0,-1 0 0 0,1-1 464 0,-2 1 0 16,1 2 0-16,-1-2 0 0,-5 0 0 0,0 6 0 16,-5-2 0-16,2 5 0 0,-8 1 0 0,-2 4 192 0,-2 0-48 0,-5 3 0 15,-3 1-144-15,-5 6 0 0,-4 0 0 0,-4 4 0 0,-4 0 0 0,-1 1 0 16,3-1 0-16,-3-4 0 0,3 0 0 0,-3-3 0 16,2-2 0-16,-5-3 0 0,2-6-208 0,0 0 80 0,-2-3 128 15,2 1-208 1,1-8-224-16,0 1-32 0,2 0-16 0,0-8 0 15,1-1-560-15,0-6-112 0,6-1-32 0</inkml:trace>
  <inkml:trace contextRef="#ctx0" brushRef="#br0" timeOffset="11434.29">15855 10293 4079 0,'0'0'368'0,"-2"-12"-368"0,-1-4 0 0,1-2 0 0,-3 0 6592 0,1-3 1264 16,1 4 240-16,-1-1 48 0,-5-2-5360 0,2 2-1072 15,0 1-224-15,-2 2-32 0,0 1-1040 0,2 3-208 16,-5 1-32-16,3 0-16 0,2 4-160 0,7 6 0 0,0 0 144 16,-7-2-144-1,7 2 192-15,-7 7-48 0,7-7 0 0,-4 14 0 0,1 1 304 0,1 6 48 16,4-1 16-16,1 3 0 0,-1 0-192 0,3 2-16 0,-1-1-16 0,5 1 0 16,1-4 32-16,1-1 16 0,3 3 0 15,2-5 0-15,2 3-80 0,-4-3-32 0,2-3 0 16,0-1 0-1,3 3-32-15,-1-3-16 0,0-3 0 0,0-1 0 0,3-2-176 16,-3-1 128-16,3 0-128 0,0-6 128 0,-2 2-128 0,1-3 0 0,-2-1 0 0,0-2 0 16,-3-4-384-16,4-1-96 0,0-2-32 31,1-4 0-31,3-4-2128 0,5-6-432 0,8-2-96 0,-1-2-16 16,3-1 784-16,0 1 160 0,-5 0 16 0,-1 6 16 0,-4 3 2368 0,-7 8 480 0,0 4 80 0,-9 2 32 15,1 1 1120-15,-6 4 240 0,-7 0 32 0,0 0-11488 16,0 0-2288-16</inkml:trace>
  <inkml:trace contextRef="#ctx0" brushRef="#br0" timeOffset="11756.25">16137 10026 9663 0,'0'0'432'0,"-7"-8"80"0,1 1-512 15,2 0 0-15,4 7 0 0,-7-7 0 0,0 0 4848 16,7 7 848-16,0 0 192 0,0 0 16 0,0 0-3472 0,0 0-704 0,-3 11-144 0,3 6-32 16,3 3-336-16,4 3-80 15,0 5-16-15,0 1 0 0,2 3-288 0,0 1-64 16,1 1-16-16,-2 3 0 0,2-5-448 0,1 3-96 15,-1 1-16-15,3-3 0 0,3 1-16 0,-2-4-16 16,0 1 0-16,-3-6 0 0,1-4-160 0,-3-3 0 16,0 0 144-16,0-2-144 15,3-3-256-15,-5-1-112 0,1-5-16 0,-8-7-12640 0,12 5-2528 0</inkml:trace>
  <inkml:trace contextRef="#ctx0" brushRef="#br0" timeOffset="12288.96">16501 10870 2639 0,'0'0'240'0,"-14"-10"-240"0,-4 0 0 0,-2-1 0 16,-2-2 6672-16,0 1 1296 0,1 1 256 0,0 0 48 0,5-1-6224 0,3 5-1264 15,0 0-240-15,5 1-48 0,8 6 432 0,0 0 96 16,0 0 0-16,0 0 16 16,0 0 688-16,0 0 144 0,11 6 32 0,0 1 0 15,1 0-896-15,0 5-176 0,-1-4-48 0,0 4 0 0,3 2-784 0,-3-1 0 0,0-2 0 0,2 2 0 16,-2-6-128-16,0 1 128 0,0-1 0 0,-1 0-144 16,-10-7 144-16,7 6 0 0,-7-6 0 0,0 0 0 15,11 4 0-15,-4-4 144 0,-7 0-16 0,0 0-128 16,7-3 240-16,-7 3-64 0,0 0-16 0,3-7 0 0,-3 7 96 0,0-8 0 15,1 1 16-15,-1 7 0 0,4-10-128 0,-4 10-16 32,0 0-128-32,6-9 192 0,1 1-192 0,0 4 0 15,4 3 0-15,3-2 0 0,0 3-224 16,1 3-32-16,2 1-16 0,1 3 0 16,0 2-128-16,3 4-32 0,1 4 0 0,-1 1 0 0,2 0 272 15,0 3 160-15,0 0-192 0,-7-2 192 0,2 5 320 0,-6-2 160 0,-4 2 32 0,-7 1 16 16,-6 0 48-16,-9 2 0 0,-6 3 0 0,-5 4 0 0,-3-2-576 0,-8 0 0 15,-3-1 0-15,-10-5 0 16,-5-2 0-16,-6-2 0 0,-8-3-128 0,4-3 128 31,-1-2-400-31,8-10-48 0,11-1 0 0,0-6 0 16,7-1-80-16,3-3-32 0,1-3 0 0,6-4 0 0,0-3 240 0,8-2 64 0,3-3 0 0,5-8 0 16,6-2-1792-16,7-1-336 0,13-19-80 15,-2 10-16-15</inkml:trace>
  <inkml:trace contextRef="#ctx0" brushRef="#br0" timeOffset="12812.67">16274 10753 1311 0,'0'0'0'16,"9"7"128"-16,2-1-128 0,-2 1 0 0,-2 0 0 0,-7-7 0 0,0 0 9472 0,7 7 1856 0,3-2 384 0,-6 2 80 15,-4-7-9616-15,0 0-1920 0,7 2-256 0,-7-2-304 16,0 0-192-16,0 0-32 0,0 0-16 0,0 0 0 0,7-2 288 0,0-5 64 0,-5-3 16 0,3 3 0 15,2-2 784-15,-3 3 160 0,3-6 16 0,0 3 16 32,4 0 208-32,-1 0 32 0,2-3 16 0,5 0 0 15,-3 1-160-15,0 0-48 0,4-1 0 0,3 1 0 16,-3-1-336-16,0 3-80 0,4-2-16 16,-1 4 0-16,3 0-416 0,-5 3 0 15,1 1-192-15,2 3 192 0,-1 0-1408 0,-1 2-176 16,-1 0-16-16,-1 1-19584 0</inkml:trace>
  <inkml:trace contextRef="#ctx0" brushRef="#br0" timeOffset="29228.89">4341 9692 44575 0,'14'7'1984'0,"-14"-7"384"0,11 7-1888 0,-2-2-480 0,0 0 0 0,-9-5 0 15,10 2 480-15,-10-2 0 0,11 5 0 0,-3-4 0 16,2-1-480-16,0 1 0 0,-2-1-128 0,-8 0 128 16,10 0 0-16,-10 0 0 0,0 0 0 0,0 0 0 0,11 5 0 0,-4 2 144 15,0-3 16-15,-7-4 0 0,0 11 80 0,0 0 16 16,0 2 0-16,0-2 0 0,0 3-128 0,-4-2-128 16,-3 5 176-16,0 1-176 0,-3 0 160 0,2 2-160 15,-2-1 128-15,-1 5-128 0,0-2 0 0,1 3 0 16,-4-1 0-16,3 5 0 0,0 3 0 0,1 0 0 15,1 2 0-15,-3-1-176 16,1-2-48-16,0 0-16 0,1 1 0 0,1 0 0 16,0 0-1680-16,0 0-320 0,2 0-80 0</inkml:trace>
  <inkml:trace contextRef="#ctx0" brushRef="#br0" timeOffset="29982.56">4469 9619 9663 0,'0'0'864'0,"0"0"-688"0,8-4-176 0,-8 4 0 0,0 0 4704 0,6-9 912 15,-2 2 176-15,-4 7 32 0,7-9-3056 0,0-1-608 0,0 1-128 0,1 0-32 16,2 2-64-16,0-2-16 0,1-3 0 16,3 1 0-16,-2 0-832 0,1 0-192 0,-2 1-16 0,3 3-16 15,-3 0-384-15,3 3-80 0,0 1-16 0,-3 2 0 16,0 1-112-16,1 4-16 16,2-2-16-16,-1 3 0 0,-1 2-240 0,-1 0 0 0,1 4 0 0,-3-2 0 0,0 0 0 15,3 1 0-15,-3-2 0 0,-3 2-160 16,1-1 160-16,-2 0-208 0,-5-9 80 0,0 0 128 0,0 0-128 0,7 7 128 31,-7-7 0-31,0 0 0 0,5 11 0 0,-5-1 0 16,0 3 0-16,-3-1 0 15,3-12 0-15,-4 16 0 0,-3 4 0 0,-4 1 0 0,-1-1 0 0,3 4-176 16,-3-2 176-16,1 6-128 0,-3 0 128 0,3-2 0 0,-3 1 0 0,3-2-128 16,-1 0 128-16,0-3 0 0,1 0 0 0,4-2 0 15,-2-2 0-15,4-4 0 0,1 4 0 16,0-4-128-16,3 0 288 0,-1 1 64 0,5-1 16 0,1 0 0 0,0-1 112 0,1 1 32 15,2-3 0-15,2 1 0 16,-2-5-144-16,4 2-32 0,1-2 0 0,1-2 0 16,-1-1 0-16,2 3 0 0,2-2 0 0,2-1 0 15,-4-2-208-15,4 1 176 0,1 1-176 0,-1-2 160 16,-2 3-32-16,3-2-128 0,-5 1 192 0,-2-2-64 16,1 1-128-16,-13-3 0 0,15 4 144 0,-1-1-144 15,-3-1 0-15,-11-2 128 0,14 2-128 0,-14-2 0 0,0 0 0 0,0 0-288 16,11 0 48-16,-11 0 16 15,0 0-688-15,0 0-144 0,0 0-32 0,3-11 0 16,-2-1-2048-16,-1 0-400 0</inkml:trace>
  <inkml:trace contextRef="#ctx0" brushRef="#br0" timeOffset="30463.34">5142 9615 17039 0,'0'0'1520'0,"0"0"-1216"0,-10-7-304 0,2 0 0 0,1 0 2416 0,7 7 416 0,-11-4 96 0,11 4 16 0,0 0-2112 0,0 0-432 16,0 0-80-16,0 0 0 15,0 0 512-15,-1 14 96 0,2 4 32 0,3 0 0 0,-4 0 448 0,4 3 112 16,-1 2 16-16,-3 2 0 15,2 0-704-15,-4 0-144 0,-1 3-32 0,1-4 0 16,0 1-528-16,-3-3-128 0,5-1 0 0,-2-3 0 0,2-3 0 0,-4-1 160 0,1 0-160 0,3-14 160 16,-3 10 352-16,3-10 80 15,0 0 16-15,0 0 0 0,0 0-80 0,-1 11-16 0,1-11 0 0,0 0 0 16,0 0 16-16,0 0 0 16,0 0 0-16,11 7 0 0,0-3-80 15,0-1-32-15,2-2 0 0,0 2 0 0,1-3-224 0,-1 0-32 16,1 0-16-16,0-3 0 15,4 2-592-15,-2-5-128 0,3 2-32 0,-1 0 0 16,1 0-640-16,-1 1-128 0,0-1-32 0,-4 1-11408 16,0-4-2288-16</inkml:trace>
  <inkml:trace contextRef="#ctx0" brushRef="#br0" timeOffset="30768.95">5335 9509 39743 0,'0'0'1760'0,"4"14"352"0,0-3-1680 0,2 3-432 0,-5 0 0 0,2 4 0 0,4 3 640 0,-3 0 32 16,-1 2 16-16,1 2 0 0,-1 3-336 0,1 1-64 0,-1 0-16 15,-2 4 0-15,3 1-272 16,2 2 0-16,-2 2-208 0,-1 1 80 0,1-3 1136 0,0-2 224 16,-1-1 48-16,0-2 16 15,-6-3-1552 1,0-3-304-16,-1-2-64 0,0-5-16 0,-3-6 192 0,0-1 16 0,-4-2 16 0,-3-4-19232 0</inkml:trace>
  <inkml:trace contextRef="#ctx0" brushRef="#br0" timeOffset="31239.87">5496 9615 2639 0,'13'9'0'0,"-6"-2"240"15,4-2-240-15,-4 4 0 0,-3-2 0 0,3 1 0 0,-4 0 9120 0,1 3 1776 16,-3 2 368-16,2 1 64 0,-3 0-9152 0,0 3-1808 0,-4-2-368 0,1 2 0 0,2-6-224 0,-2 0 32 31,3-11 16-31,-4 11 0 0,4-11-176 0,-7 11-32 0,7-11-16 16,0 0 0-16,0 0 400 0,0 0 144 0,0 13 0 0,0-13 0 16,0 0 816-16,7 7 144 0,-7-7 48 0,8 4 0 0,2-4-304 0,-3 0-48 15,4 0-16-15,0 0 0 0,3-3-592 0,-3 2-192 16,3-5 0-16,3 2 0 0,5 1 0 15,1 2 0-15,5-5 0 0,-6 5 0 16,4-3-256-16,-1 4 64 0,1-3 0 0,-4 6 0 16,0-2 192-16,-2 3 128 0,-2 3 0 0,0 2-128 0,-7-1 320 0,0 2-32 0,2 1-16 0,-5-3 0 15,2 3-96-15,-6 2-32 0,-1-5 0 0,-2 3 0 16,-2 2-144-16,-5 1 192 0,-1-3-192 0,0 3 192 16,-1-3-400-16,-3 4-80 15,1-1-16-15,-1 3 0 0,-3 1 304 0,0 0 0 16,3 3-128-16,-3-3 128 0,6-1-336 0,-6 0-16 0,1-2 0 0,1-2 0 31,2-4-864-31,-1-2-160 0,-3-2-32 0,-3-3-11824 16,2-2-2352-16</inkml:trace>
  <inkml:trace contextRef="#ctx0" brushRef="#br0" timeOffset="31562.24">5428 9553 44575 0,'7'16'1984'0,"-4"-7"384"0,1 0-1888 0,-4-9-480 0,7 10 0 0,-7-10 0 0,7 9 528 0,-7-9 16 0,0 0 0 16,0 0 0-16,14 2-224 0,1-4-32 0,2-3-16 0,1-4 0 31,7-3 176-31,4 1 16 0,6-5 16 0,4 0 0 16,4-2-96-16,1 4-32 0,4-3 0 0,-4 4 0 15,-1 0 32-15,3 2 0 0,-6 1 0 0,-1 0 0 16,-1 2-960-16,-5-2-176 0,2 2-32 0,4-2-21488 15</inkml:trace>
  <inkml:trace contextRef="#ctx0" brushRef="#br0" timeOffset="32741.84">7244 8596 8287 0,'0'0'736'0,"0"0"-592"0,0 0-144 0,0 0 0 0,0 0 5056 0,-12 0 960 0,12 0 208 0,0 0 48 0,0 0-3792 0,-8 0-752 15,8 0-160-15,0 0-32 0,0 0-640 0,-13 0-128 32,13 0-16-32,0 0-16 0,0 0 16 0,0 0 0 15,0 0 0-15,0 0 0 0,0 0-256 0,0 0-48 16,0 0-16-16,0 0 0 0,0 0-64 0,0 0-16 0,0 0 0 0,0 0 0 0,0 0 32 0,0 0 0 16,-8 5 0-16,8-5 0 15,0 0-256-15,0 0-128 0,0 0 160 0,0 0-160 16,0 0 256-16,0 0-64 0,0 0 0 0,0 0 0 0,0 0-32 0,0 0-16 15,0 0 0-15,0 0 0 16,0 0-144-16,0 0 0 0,0 0 0 0,0 0 0 16,0 0 0-16,0 0 0 0,0 0 0 0,0 0 0 15,0 0 0-15,8 2 0 0,-8-2 0 0,13 5 0 16,0-3 0-16,-1 3 0 0,-1-3 0 0,3 3 192 16,0 2 96-16,5-3 32 0,5 3 0 0,4 1 0 15,1 5-192-15,-1-2-128 0,5 3 192 0,2 4-192 0,0 3 224 0,1 4-64 16,-2 1-16-16,-1 5 0 0,1-3-144 0,-4 4 0 0,1 1 0 15,0-1 128-15,-2 0-128 0,0-2-192 16,2-2 32-16,-3-1 16 16,-3-4-1456-16,0 0-272 15,-6-4-64-15</inkml:trace>
  <inkml:trace contextRef="#ctx0" brushRef="#br0" timeOffset="40718.18">7801 9764 1311 0,'4'16'0'0,"-1"-2"128"0,1 0-128 15,-3 1 0 1,2 2 0-16,-3-2 0 0,0-1 4544 0,0 0 896 0,0-4 192 0</inkml:trace>
  <inkml:trace contextRef="#ctx0" brushRef="#br0" timeOffset="41677.71">7812 9569 1311 0,'0'0'128'0,"0"0"-128"15,0 0 0-15,0 0 0 0,0 0 1904 0,-11-7 352 16,4 0 80-16,0 0 16 0,0-1-976 0,1 0-192 0,2-1-32 0,0 1-16 16,-3-2 1136-16,3 0 224 0,-3 2 64 0,1-3 0 15,1 1-96-15,-2 0-16 0,0 2 0 0,0-2 0 16,-3 2-800-16,10 8-176 0,-11-6-16 0,0 1-16 0,-1-1-624 0,0 2-128 15,-1-3-32-15,4 3 0 0,9 4-176 0,-19-7-32 16,1 1-16-16,0 2 0 16,1 0 0-16,-3 0 0 0,-1 1 0 0,1-1 0 15,-4 1-304-15,2 3-128 0,1 0 128 0,-4 0-128 0,0 3 0 0,3 1 0 16,2 3 0 0,2 0 0-16,3 4 0 0,-2 0 0 0,6 0 0 0,0 2 0 0,1 5 192 0,3 2-32 15,-1 3-16-15,3 5 0 0,3 1 48 0,2 1 0 16,-3 0 0-16,3 7 0 0,3-1 96 0,-2 1 32 15,5 1 0-15,1 0 0 0,4-2-176 0,-4 3-16 16,1-3-128 0,2-1 192-16,4-3-192 0,0-3 0 0,0 6 0 0,4-3 0 15,0 0 0-15,0-2 0 0,3-1 0 0,-3-1 0 0,0 0 0 0,-1-8 0 16,1-1 0-16,-3-5 144 0,2-3 16 0,-4-7 0 16,1-1 0-16,-2-3 0 0,1 0 176 0,-1-3 48 15,4-1 0-15,-3 0 0 0,-3-3-128 0,1 0-32 0,3-3 0 0,-3 1 0 16,3 2-224-16,0 1 0 0,-1-1 0 0,4 0 0 15,-2-2 160-15,2 4-160 0,-2 0 160 0,3 1-160 16,3-1 0-16,0 1 0 0,-3-3 0 0,0 0 0 16,0-3 0-16,-1-1 0 0,1-3 0 0,-1-2 0 0,-3 1-176 0,-6-2-16 15,-1-6-16-15,-7 0 0 16,-4 1-256 0,-7-3-48-16,-6-10-16 0,-5 0 0 0,-6-1-1200 15,0-4-256-15,-1-2-32 0,-3-1-10400 16,1 1-2064-16</inkml:trace>
  <inkml:trace contextRef="#ctx0" brushRef="#br0" timeOffset="43145.65">7890 9392 16703 0,'0'0'736'0,"0"0"160"0,0 0-720 0,0 0-176 0,0 0 0 0,0 0 0 0,-7 11 832 0,1 2 144 16,6-13 32-16,-5 11 0 0,-1-1-688 0,2-2-144 15,4-8-32-15,-10 10 0 0,10-10-144 0,-12 4 0 0,12-4 0 0,-10 3 0 16,-1-3 896-16,11 0 192 0,-13-3 32 0,5 0 16 16,-3-1 752-16,4 0 160 0,7 4 16 15,-6-10 16-15,6 10-592 0,-5-8-112 0,5 8-32 0,0 0 0 16,0 0-368-16,0 0-80 0,0 0 0 0,5-11-16 16,1 1-272-16,5 3-48 0,0 0-16 0,3 3 0 15,4-3-288-15,3 1-48 0,4 1-16 0,-1-1 0 16,5-1-192-1,-1 0 0-15,1 0 0 0,-1 0-160 0,1 2 160 0,-1-1 0 0,2-1 0 0,-3 3 128 32,-1 0 80-32,-4 1 32 0,2 0 0 0,-5 2 0 0,1 1 208 15,-2 3 64-15,0 2 0 0,-3 2 0 0,-2 3-272 0,-1 0-48 16,1 1-16-16,-6 3 0 0,-2-2 0 0,1 2 0 0,-2-3 0 0,-4 2 0 16,-3 1-176-16,-2 1 0 0,-1 2-192 15,-2-3 192-15,1 1-256 0,-6-1 64 16,1 0 0-16,-2-6 16 0,0-1 176 0,-4-1-160 15,-3-2 160-15,0-4-160 0,3-3 160 0,0 2 0 0,-5-2 128 0,2-2-128 0,1-1 144 0,-3 1-144 16,9-1 192-16,-2 0-192 0,2-2 384 16,1 2-48-16,3 2 0 0,10 4 0 15,-11-7-336-15,11 7 144 0,0 0-144 0,0 0 0 16,0 0 176-16,0 0-176 0,0 0 160 0,0 0-160 0,0 0 128 0,0 0-128 16,4-7 0-16,-4 7 0 0,14-4 128 0,-3-1-128 15,-1 3 0-15,3-2 0 16,1 4 192-16,2-3-64 0,3 3-128 0,-1-3 192 15,0 2-192-15,3 1 0 0,0 1 128 0,-1 2-128 16,3 0 0-16,-2 3-160 0,0 1 32 0,1 5 0 16,-1 1-112-16,4 3-16 0,0 5 0 0,-4 0 0 15,1-3 256-15,2 3-176 0,1 1 176 16,-3 1-160-16,-1 0 160 0,-5-3 0 0,0 4 0 0,-5-1 0 0,-4 1 0 0,0 0 0 16,-4-2 0-16,1 2 0 0,-6-3 0 0,-1 4 0 0,1 0 0 0,-5-3 0 15,-2 0 0-15,-2 2 0 16,-1-3 0-16,-2 4-128 0,-1 0 128 0,1 0 144 15,-3-2-16-15,2 0-128 0,-3 0 192 0,1-3-192 16,2-3 192-16,-2 1-192 0,2-4 0 0,1 2 0 0,-3-7 0 0,3 2-144 16,2-4 144-16,-2 0 0 0,0-7 0 0,0 0 0 31,-1-5-2560-31,5-4-592 0</inkml:trace>
  <inkml:trace contextRef="#ctx0" brushRef="#br0" timeOffset="72552.32">1614 8630 4079 0,'0'0'368'0,"0"0"-368"0,0 0 0 0,0 0 0 0,0 0 5728 0,0 0 1072 16,0 0 224-16,0 0 32 0,0 0-4304 16,0 0-848-16,0 0-176 0,0 0-48 0,0 0-448 0,0 0-80 15,0 0-32-15,0 0 0 16,1-8-144-16,-1 8-16 0,0 0-16 0,0 0 0 15,3-10-224-15,-3 10-32 0,0 0-16 0,0 0 0 16,0 0-288-16,0 0-48 0,0 0-16 0,0 0 0 16,0 0-320-16,0 0 0 0,4 14 0 0,-1 2 0 15,0 4 0-15,-2 4 0 0,2-2 0 0,0 6 0 16,-3 1 0-16,0 2 0 0,0-5 0 0,0 5 0 0,0 1 0 16,-3 0-256-16,3 0 64 0,-3 0 0 15,2 0-1616-15,-2-3-336 0,0 2-64 0,2 3-16 0,-2-2 224 0,0 0 32 0,3-3 16 16</inkml:trace>
  <inkml:trace contextRef="#ctx0" brushRef="#br0" timeOffset="92389.38">1247 9252 23615 0,'0'0'1040'0,"0"0"224"16,0 0-1008-16,0 0-256 0,0 0 0 0,0 0 0 0,0 0 528 0,-11 4 64 0,11-4 16 15,0 0 0-15,-11 2-352 0,11-2-80 16,0 0-16-16,-13 5 0 0,13-5 240 0,-11 0 48 16,11 0 16-16,-11 4 0 0,11-4 1184 0,0 0 224 15,0 0 48-15,0 0 16 0,0 0-1040 0,0 0-192 16,0 0-64-16,-10 3 0 0,10-3-640 0,0 0 0 0,-11 1 0 16,11-1 0-16,0 0 224 0,0 0 16 15,0 0 0-15,0 0 0 0,0 0-48 0,0 0-16 0,0 0 0 0,0 0 0 16,0 0 416-16,0 0 96 0,0 0 16 0,0 0 0 0,0 0 512 0,0 0 128 15,10-1 0-15,1 1 16 16,-11 0-784-16,10 0-176 0,2 0-16 0,1 0-16 16,-2 4-368-16,0-4 0 15,0 1-160-15,2 1 160 0,0-1-256 0,0 2 64 16,1-3 16-16,3 0 0 0,-2 0 304 0,2 1 64 0,-1 1 16 0,2-1 0 0,0 2 16 16,1-2 0-1,4 1 0-15,-2 2 0 0,4-3 32 0,1 2 16 0,9 0 0 0,1 1 0 16,6-4-16-16,5 0 0 15,9 4 0-15,-3 2 0 0,2 2 96 0,2 2 16 0,-2-3 0 0,4 4 0 16,1 3-368-16,-3-2 0 0,3-2 0 16,-6 0-128-16,-3 1 128 0,-5-3-160 15,-10 2 160-15,-6-3-160 16,-4-4-336-16,-12-2-64 0,-3-4-16 0,-11 3-14112 0,-10-15-2832 16</inkml:trace>
  <inkml:trace contextRef="#ctx0" brushRef="#br0" timeOffset="93844.34">1815 9608 17039 0,'0'0'1520'0,"0"0"-1216"0,0 0-304 0,0 0 0 15,0 0 4944-15,0 0 944 0,0 0 176 16,0 0 32-16,0 0-4112 0,0 0-816 0,0 0-160 0,0 0-48 16,0 0-464-16,0 0-112 0,0 0 0 0,0 0-16 0,-9-7-224 0,9 7-144 15,-7-7 192-15,-2 0-192 0,0 0 640 0,2 3 32 16,-3-3 0-16,2 2 0 15,1-1-192-15,-4 3-32 0,1-1-16 0,0 1 0 16,10 3-432-16,-12-4 0 0,-2 1 0 0,1 2 0 16,1-2 0-16,-5 3 0 0,3 0 0 0,-1 0-176 15,1 0 176-15,-3 0 0 0,5-3 0 0,-5 2 0 16,2-2 0-16,-2 3 0 0,2-3 0 0,1 2 0 0,-3 1 0 16,-1-3 0-16,-3 3 0 0,1-2 0 0,-3 0 0 0,2 2-240 15,3 0 64-15,-1 0 16 0,4 0 160 0,-2 0 0 0,6 4 0 0,-3-1 0 16,3-2 0-16,11-1 0 0,-14 7 0 0,3 0 128 15,4 0-128-15,-3 3 0 0,10-10 0 16,-8 11 0-16,1 3 0 0,1-1 192 0,2-1-64 0,1-1 0 16,2 1-128-16,-3 2 0 0,4-5 0 0,-3 4-128 15,-1-1 128-15,1 1 0 0,0 1 160 0,2-3-160 16,-3 2 128-16,1-2-128 16,3 3 0-16,0 0 144 0,1-3-144 0,2 3 128 15,1-3-128-15,-1 3 128 0,0 0-128 0,1 0 128 0,3 0-128 0,0 1 128 16,-3-1 32-16,3 1 0 0,-3 2 0 0,2-2 0 15,-2 2-160-15,0-2 0 0,0 2 0 0,2-3 0 16,-2-2 0-16,-1 2 0 16,1-1 0-16,-1 0 0 0,-2-2 0 0,-1-11 0 0,5 12 192 0,-3 2-64 15,1-3-128-15,-3-11 0 0,4 9 0 0,-4-9 0 0,3 12 0 0,-3-12 0 16,0 0 0-16,4 11 0 0,1-2 160 0,-5-9-160 16,5 9 192-16,-5-9-192 0,7 7 160 0,1-2-160 0,-8-5 128 15,14 5-128 1,-4 1 272-16,1-1-16 0,3-5-16 0,-3 2 0 15,3-2 16-15,-3 0 16 0,3-2 0 0,0 2 0 0,-3-4-80 0,1 1 0 16,-3-1-16-16,3 1 0 0,-5-2-48 0,-1-1-128 0,1-3 192 16,0-1-64-16,-1 1-128 0,0-2 192 0,1 0-192 0,-3 1 192 15,-1-1-192-15,1 0 160 16,0-2-160-16,0 1 160 0,-1 2-160 0,0-4 0 16,1 3 0-16,-1-3 0 0,1 3 0 0,-4 0 0 0,1 1 128 0,1-1-128 15,-1-2 0-15,-2 1 0 16,-1-1-192-16,1 1 192 0,-3-1 0 15,1 2 0-15,-4 0 0 0,3 0 0 0,-3-2-176 0,0 2 176 0,0 0-128 16,-4 0 128-16,-1 0-192 0,3 1 64 0,-2 2 0 0,-3 1 0 16,0 0-64-16,-2 1-16 15,0 2 0-15,0 1 0 0,2 2-48 0,-4-2-16 16,1 6 0-16,2-1 0 0,-2 3 16 16,2 2 16-16,1 0 0 0,0 0 0 0,4 4 80 0,2 0 16 15,-2-1 0-15,3 4 0 0,3 1-112 0,4 0 0 16,0 5-16-16,3 2 0 15,1-1-128-15,-1 0-32 0,2-2 0 0,1 2 0 16,2 0-1952-16,2 0-400 0,-1-1-80 0</inkml:trace>
  <inkml:trace contextRef="#ctx0" brushRef="#br0" timeOffset="123264.27">11116 8322 25055 0,'0'0'1104'0,"0"0"240"0,0 0-1088 0,0 0-256 0,0 0 0 0,4 11 0 0,-4-11 2064 0,0 0 368 16,0 0 64-16,0 0 0 0,0 0-384 0,0 0-96 15,0 0-16-15,0 0 0 0,-4-7-576 0,1-4-112 16,0 1-32-16,2 2 0 0,-4-5-544 0,5 2-112 0,0 3-32 0,0 8 0 16,0-14-256-16,0 3-48 15,5 1-16-15,-4 2 0 0,5-1 48 0,-2 2 16 16,3 2 0-16,0-1 0 0,0 0 48 0,1 4 16 16,2-4 0-16,1 2 0 0,3 0-240 0,1 0-160 15,2-2 192-15,4 5-192 0,0-4 288 0,1 3-48 16,3 2-16-16,-1-3 0 0,1 3-224 0,0 3 128 15,0-1-128-15,-2 3 0 0,0 2 0 0,0-2 128 16,-5 4-128-16,0 2 0 0,-4-3 0 0,0 2 0 16,0-2 0-16,-3-1 0 0,0 3 0 0,-4-3 0 15,0 1-160-15,-7-8 160 0,0 0 0 0,0 13-160 16,0-13 160-16,-4 14 0 0,-3-3-192 0,0 0 192 0,-3-3-192 0,-1-1 192 16,11-7-160-16,-16 10 160 0,0-2-128 0,-2 1 128 15,2-1 0-15,0-1 0 0,-3-3 0 0,5 2 0 16,-1-2 0-16,3 0 0 0,12-4 0 0,-12 4 176 15,12-4-32-15,0 0 0 0,0 0 0 0,0 0 0 16,0 0-144-16,0 0 160 0,0 0-160 0,10-1 160 16,1-3-160-16,3 1 192 0,2-4-192 0,2 0 192 15,3-4 0-15,-3 1 0 0,-1 2 0 0,1 1 0 0,3 1-192 0,-3 6 0 0,3 6 0 0,-2 1 0 16,1 1 0-16,-2 6 0 16,0 0 0-16,-4 7-176 0,1 0 176 0,-1 4 0 15,-4 1 0-15,-2 2 0 16,-2 0 0-16,-5-3-160 0,-4 2 160 0,-2 1-160 15,-2-5 160-15,-7 2 0 0,3-4 0 0,-6 2 0 0,-1-5-128 0,-7-2 0 0,0 0 0 16,-7-2 0-16,0-3 128 0,-5 0-208 0,-2 0 80 0,-7-1 128 16,0-6-352-1,-4 2 48-15,-3-2 16 0,4 0 0 16,9 2-800-16,4-2-144 0,1 0-48 0</inkml:trace>
  <inkml:trace contextRef="#ctx0" brushRef="#br0" timeOffset="123864.6">10969 9224 26655 0,'0'0'2368'16,"0"0"-1888"-16,0 0-480 0,7-3 0 0,-7 3 3008 0,11-3 512 16,-4-1 112-16,5 0 16 0,-4-3-2496 0,4-4-480 15,0-3-96-15,6 2-32 0,-2-1 96 0,7-1 32 0,-2-3 0 0,7 2 0 16,5-1 432-16,6 2 96 16,7-2 16-16,0 2 0 0,0 0-288 0,-3 3-48 0,-2 2-16 0,-6-1 0 15,-3 3-464-15,-5 0-80 0,-4 3-32 0,-5 2 0 0,-4 0-288 0,-4-3 0 31,-6 0 128-31,-4 5-128 0,-4-8-192 0,-3-2-112 0,-7-1-16 0,-7-1 0 16,-9-1-1344-16,-4-5-288 0,-7-2-48 0</inkml:trace>
  <inkml:trace contextRef="#ctx0" brushRef="#br0" timeOffset="124666.8">11571 9442 26655 0,'0'0'1184'0,"0"0"240"16,0 0-1136-16,0 0-288 0,-5-8 0 0,5 8 0 0,3-11 3120 0,-3 0 560 0,0 11 112 0,2-10 32 15,-2 10-1952-15,-2-10-384 0,-1 2-80 0,3 8 0 0,-4-11-720 0,4 11-144 16,-7-7-32-16,7 7 0 16,-11-7-128-16,-1 1-48 0,3 2 0 0,-7 1 0 15,2 2-128-15,-2 1-16 0,-2 0-16 0,-1 0 0 0,-3-3-176 0,-2 3 0 0,2 0 0 0,-2 4 0 16,2 2 0-16,-3 2-176 16,1 2 176-16,2-3-128 0,0 0 128 15,2 4 128-15,1 3-128 0,2 0 176 0,2 4-176 16,1 0 0-16,3 0 0 0,1 5 128 0,3 0-128 0,-2-2 0 15,2 1 0-15,5-1 128 0,2 0-128 0,2 2 0 0,0-1 0 0,2 2 0 16,2-3 128-16,-2-2-128 16,3 2 192-16,0 0-64 0,0-3 128 0,4 0 0 15,-1-1 16-15,1-2 0 0,0-2 48 0,3-2 0 16,0-4 0-16,-3-4 0 0,4-3-32 0,5-3 0 16,-1-3 0-16,6-2 0 0,3-3 32 0,3-3 16 0,1-3 0 0,-1 2 0 15,-1-2-128-15,-2 2-16 16,-3 1-16-16,2-2 0 0,1 2-48 0,-6 1-128 0,-1-1 192 0,-3 2-64 15,0 1 0-15,-4 2-128 0,-1-1 192 0,-5 1-64 0,-8 9-128 0,4-7 192 16,-4 7-192-16,0 0 192 16,-7-7-192-16,-5 0 0 0,-8 3-160 0,-5-1 160 15,-1 3-144-15,-13-2 144 0,-5 1-128 0,-9-1 128 0,-2 1-240 0,0-4 48 16,1 0 0-16,1 3 0 31,4 0-1152-31,6 1-208 0,4 3-48 0,3 0-16 0,4 3-1376 0,4 3-272 0,-4 3-48 16,14 5-16-16</inkml:trace>
  <inkml:trace contextRef="#ctx0" brushRef="#br0" timeOffset="128992.49">5303 8484 38527 0,'0'0'3424'0,"-5"-9"-2736"0,-2-2-560 16,0-3-128-16,-5-3 1024 0,-1 2 192 15,1-3 16-15,-1 4 16 0,3-3-928 0,-1 2-192 16,4-3-128-16,-2 0 144 0,2 1-144 0,0 3 0 0,0 3 144 0,-2 0-144 16,2-3 192-16,-4 1-48 0,-3 1 0 0,-4-2 0 0,-3 0 48 15,-8-4 16-15,-2 0 0 0,-2-2 0 16,1-2-208-16,-7-1-208 0,0-4 32 0,-5 2 16 15,3 1 160-15,-3 2 0 0,-4 3-144 0,0 1 144 16,-1-3 0-16,2 3 0 0,4 2 0 0,-2 0 0 16,5 1 0-16,1 2-144 0,3 2 144 0,1 0 0 0,0 1 0 0,1 3 0 0,-3 0 0 0,0 2 0 31,1-1 0-31,0 3 0 0,4 2 0 0,-3 1 0 0,3 3 0 16,0 1 0-16,0-4 0 0,3 3 0 15,-3 1 0-15,-1-4 0 0,3 1 0 0,1 2 0 0,-4 0 0 16,-1-3 0-16,2 0 0 0,-2 4 0 15,-5-2 0-15,0 3 0 0,0-1 0 0,-3 3 0 16,3 0 0-16,2 3 0 0,2 1 0 0,-2 0 0 0,3 3 128 0,4 0 0 16,0 0-128-16,3 1 192 15,3 2-192-15,2 3 0 0,-6 1 0 0,6 4-160 0,4 4 464 0,1 4 80 16,-1 4 32-16,0-4 0 0,0 2-48 0,1 0-16 0,-1-3 0 0,-3 0 0 16,3 0-352-16,-4-3 0 0,1 0 0 0,-3 2 0 15,-3-3 0-15,2-2 0 0,-3 0 0 0,1-3 0 16,2-2 0-16,-1 1 0 0,-3-1 0 0,4-1 128 0,-3-1-128 15,3-1 0-15,0 1 0 0,0-4 128 0,7 2-128 16,0 1 0 0,4-4 0-16,4 4 0 0,0-4 0 0,5 4 0 15,2-3-128-15,3 5 128 0,3-2 448 0,1-3 160 0,3 2 32 0,1 1 16 16,6 3-16-16,3 0-16 0,1-2 0 16,0 2 0-16,0 0-304 0,0-6-64 0,0 2-16 15,-1-3 0-15,1-3-64 0,-4-1-16 0,4 1 0 0,0 0 0 16,1-4-160-16,-1 4 128 0,1-2-128 0,-1 1 128 15,3-3-128-15,-1 2 0 0,3-3 0 0,-3 2 0 16,1 3 0-16,0-4 0 0,0 2 0 16,0 0 0-16,1-2 0 0,-1 0 0 15,0-1 0-15,-2 1 0 0,1-1 0 0,-1-2 0 0,-1-1 0 0,2 1 0 16,-2-4 0-16,0 2 160 0,0-2-160 0,-2 0 160 0,3 0-160 0,-4 0 0 16,6 0 144-16,-2-2-144 0,1-1 0 0,1 2 0 15,2-2 0-15,2-1 0 0,3-2 176 0,-3 2-48 16,4 0 0-16,2-1 0 0,-2-2-128 0,3 2 0 15,1-1 0-15,0 1 0 0,0 1 0 0,-2-1 0 16,-1 3 128-16,-2-3-128 0,1-2 0 0,-1 0 0 16,2-4 0-16,2-1 0 15,3-4 0-15,1 3 0 0,0-3 192 0,0 2-64 16,2-4-128-16,-2 1 160 0,-4 3-160 0,-3 3 160 0,2-3-160 0,-4 5 160 16,3 0-160-16,-2 2 160 0,1 0-160 0,4 3 0 0,-1 0 144 15,0 3-144-15,4 1 0 0,3 1 0 16,0 3 0-16,0 3 0 0,0-3 0 15,0 3-128-15,-3-4 128 0,-1 1 0 0,-1-1-128 0,-4 1 128 0,-3-1-128 0,-2-2 128 16,0-1 0-16,-1 0 0 0,-2-1 0 0,2 0 0 16,-3 2 0-16,1-2 0 15,3-1 0-15,-3 2 0 0,6-3 0 0,0 3 0 16,5 0 0-16,2 0 0 0,-3 3 0 0,3-1 0 0,1 0 0 0,1 3 0 0,-2-3 0 16,-2 3 0-16,-1-3 0 0,-1 1 128 15,-3 1-128-15,-3-4 0 0,-6-3 0 0,1 2 0 16,-2-4 0-16,-4-1 0 0,-7-1-144 0,4-1 144 0,0-4 0 0,0 4 0 0,3-6 0 0,0 0 0 15,-3-2 0-15,3-4 0 16,-3-1 0-16,1-1 0 16,-3-3 0-16,2 1 0 0,1-1 0 0,-3 0 0 15,-2 0-176-15,0 0 48 0,0-3 0 0,-3 3 0 16,1 2 128-16,-3 2-128 0,0-2 128 0,-4 0-128 0,-5-2-64 0,-4 0 0 16,-1-5 0-16,-4 0 0 15,-6-2-96-15,-3-3-32 0,-7-2 0 0,-7-8 0 16,-3-1-192-16,-5 2-32 15,-10-5-16-15,-6 6 0 0,-5-1 64 0,-4 3 16 16,1 2 0-16,7 2 0 0,10 3 112 0,1 4 32 0,3 5 0 0,6 7 0 16,7 4-32-16,3 6 0 0,6 5 0 15,3 6 0-15,4 5-1312 0,6 6-272 0,3 0-48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0T19:05:43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19809 1313 4079 0,'0'0'368'0,"0"0"-368"0,0 0 0 0,-4 8 0 0,4-8 4752 0,0 0 880 15,0 0 192-15,0 0 16 0,0 0-2960 0,-13 3-608 16,13-3-112-16,0 0-32 0,-12-4-816 0,12 4-160 0,-10 0-48 0,10 0 0 16,0 0-416-16,-11 11-96 15,1 0-16-15,3 3 0 0,0 4-32 0,0 4-16 16,1 4 0-16,1 1 0 0,1 4-144 0,-3 0-48 16,2-1 0-16,-1-2 0 0,0 2-80 0,0-3-32 0,4 3 0 15,-3-5 0-15,0 0-224 16,3 0 0-16,0-1 0 0,-1-2 0 0,3-1 192 0,0-3 0 15,0 3 0-15,-2 0 0 0,7 1 96 0,-3-1 16 0,3-2 0 0,2 1 0 16,0-1 64-16,4 2 16 0,3 0 0 0,4 4 0 16,0-2 144-16,6 2 48 15,5 0 0-15,0 0 0 0,6-1 208 0,4-8 48 0,1 0 16 0,6-8 0 0,3-1-112 0,1-4-32 16,3-6 0-16,-1-4 0 0,4-1-320 0,-3-6-80 0,4-4-16 0,-6-6 0 16,1-3-288-16,-5-5 0 15,2-4 0-15,-6 1 0 0,-4 0 0 0,-2 6-144 16,-8 1 144-16,-5 6-192 15,-3 1-464-15,-13 3-112 0,-8-4 0 0,-8 5-14848 16,-6 3-2944-16</inkml:trace>
  <inkml:trace contextRef="#ctx0" brushRef="#br0" timeOffset="401.79">19669 1472 19743 0,'0'0'880'0,"0"0"176"0,12-9-848 16,-5 0-208-16,-5 0 0 0,-2 9 0 0,5-12 1184 0,-5 12 192 0,4-9 32 0,-4 9 16 16,7-4 2416-16,-7 4 496 0,9-7 80 0,3 4 32 15,-1 1-2224-15,3 0-448 0,0-2-96 0,4 1-16 16,3-4-624-16,4 0-128 0,7-2-16 0,1-4-16 15,6-1-176-15,3 0-48 0,4 0 0 0,-1 4 0 0,1 3-400 16,-2 3-64-16,0 7-32 0,-1 4 0 16,-3 1-160-16,2 5 0 0,-3-2 144 0,-4 0-144 15,-6-1-352-15,-4-2-144 0,-4 2-16 0,-5-6-16 16,-5-1-3072 0,-11-3-624-16</inkml:trace>
  <inkml:trace contextRef="#ctx0" brushRef="#br0" timeOffset="839.97">19683 775 4079 0,'0'0'368'0,"0"0"-368"0,0 0 0 0,-7-7 0 0,7 7 2608 0,0 0 448 16,0 0 80-16,0 0 32 0,0 0-832 0,0 0-160 15,0 0-48-15,0 0 0 0,-2-13 688 0,2 13 144 16,0 0 32-16,0 0 0 15,0 0-1168-15,0 0-224 0,0 0-64 0,0 0 0 16,7-5-208-16,0 2-48 0,1 3-16 0,2-3 0 16,-1 2-448-16,3 2-96 0,-1 5-16 0,3-2 0 15,0-3-80-15,4 2-32 0,4 0 0 0,6-3 0 0,4 0 112 0,3-7 0 16,4-3 16-16,4-1 0 16,4-6-272-16,4 2-64 0,2-3-16 0,-3 1 0 0,3 6-224 0,-3 1-144 0,0 2 192 0,-5-2-192 15,-5 2 0-15,-5 2 0 0,-6 1 0 0,-6-1 0 31,-2-1-720-31,-8 3-112 16,-1 0 0-16,-12 4-14288 0,0 0-2864 0</inkml:trace>
  <inkml:trace contextRef="#ctx0" brushRef="#br0" timeOffset="1896.4">21181 485 31615 0,'0'0'1408'16,"0"0"272"-16,0 0-1344 0,-3 12-336 0,0 2 0 0,2 5 0 0,-2-1 1520 0,3 7 224 16,-3 3 48-16,2 4 16 0,-4-3-256 0,4 10-48 15,1 1-16-15,0 6 0 0,0 3-944 0,0 1-192 0,1 3-32 0,1 2-16 0,1 0-48 0,-3-2-16 16,4 2 0-16,-1-1 0 0,1 6 48 0,0 4 16 31,2 4 0-31,-1 2 0 0,1-2 64 0,1-2 16 0,-3-2 0 0,3-4 0 0,3-4-96 16,1-1-16-16,0 1 0 0,-1-6 0 0,1-1 0 15,3-4 0-15,1-8 0 0,-4-5 0 0,0-7-16 0,2-2-16 16,-2-9 0-16,-1-7 0 0,1-5-240 16,0-7 176-16,3-8-176 0,0-8 160 0,-1-4 16 15,0-9 0-15,1-12 0 0,0-2 0 0,-4-3-176 0,-2-1 0 16,-1-4 0-16,-4-2 0 0,-3-6 0 0,-7-3-144 16,0-2 144-16,-4 0-208 0,-3 0 208 0,0 4-144 0,-4 2 144 0,0 2-128 15,0 0 128-15,-2 2 0 16,2 2 0-16,0 0 0 0,0 0 0 0,-3 5 0 0,3 6 0 0,0 7 0 15,0 3 0-15,4 8 0 16,3 3 0-16,-1 4 0 0,6 0 0 16,3 6 0-16,0 4 128 0,3 2-128 0,0 9 0 0,7-5 144 15,7 2-144-15,0 3 0 0,4 1 416 0,3 5-32 0,7 4 0 0,-2 2 0 16,5 2-112-16,2 7-16 0,2 0-16 0,4 4 0 0,2 3-48 0,0 4 0 16,-2 5 0-16,1 1 0 0,-4 0-64 0,0 2 0 15,6 5-128-15,-3 1 192 0,-4 3-192 16,1-2 128-1,-3 6-128-15,2 4 0 0,0 3 0 0,-1 4 0 16,0 0 0-16,-2-2 0 0,3-1 0 0,-5-3 0 0,-1-2 144 0,2-4-144 0,-5-9 0 0,2-4 0 0,-3-4 0 16,3-5 0-16,-3-4 0 0,0-6 0 0,-4-3 0 15,-3-6 0-15,0-8 0 0,-4-6 0 0,0-6 0 16,0-10 0-16,1-7 0 0,-1-8 0 16,4-6-176-16,-1-10 176 15,-1-7 0-15,-1-6 0 0,2-9 0 0,-3-8 0 16,-1-5 0-16,-4-4 0 0,1 0 0 0,-3-6 0 0,0-8 0 15,0 2 0-15,-1 8 0 0,-1-3-128 16,-1 4-256-16,-1 3-32 16,1 6-16-16,-1 5 0 15,-2 10-1232-15,-2 8-256 0,1 11-64 0,-6 9 0 0,0 8-944 0,1 7-192 16,3 11-32-16</inkml:trace>
  <inkml:trace contextRef="#ctx0" brushRef="#br0" timeOffset="2621.63">23049 541 34095 0,'15'23'1504'0,"-5"-6"320"0,1 3-1456 16,3-1-368-16,0 5 0 0,0 4 0 0,-3 4 1408 0,3 4 224 0,0 4 32 0,-3 6 16 15,-3 5-208-15,5 2-64 16,-6-1 0-16,0-1 0 0,-2 2-880 0,1-3-176 15,1-1-32-15,-2 1-16 0,1 0-96 0,-2 3-16 0,0 4 0 32,2 0 0-32,-2 2-32 0,-1-4-16 15,1-2 0-15,-1-2 0 0,1-5 112 0,0-3 32 16,0-10 0-16,-1-2 0 0,1-2-128 0,-1-4-32 0,1-1 0 0,0-9 0 0,2-4 16 0,1-5 0 16,-7-6 0-16,8-3 0 0,4-5 176 0,4-7 48 15,5-5 0-15,6-8 0 0,5-4 16 0,5-4 0 0,4-9 0 16,2-2 0-16,3-1-384 0,4-3 128 0,2 1-128 15,-1-5 0-15,1-2 192 0,-2 4-48 0,-4 3 0 0,-1-3 0 16,-3 0-144-16,-3-1 0 0,-6-2-160 0,-5 2 160 16,-3-1 0-16,-8 2 0 0,-6-4-128 0,-8 4 128 15,-9 3-160-15,-9 3 16 0,-6 6 0 0,-8 4 0 0,-9 2 144 16,-5 3-192-16,-5 3 192 0,-9 1-192 16,-10-2-64-16,-1 3 0 0,0-1-16 0,-3 3 0 15,-1 2 80-15,6 4 0 0,-1 6 16 0,-3 6 0 16,-4 0-112-16,3 10-32 0,0 5 0 0,4 8 0 31,1 3-240-31,2 6-48 0,0 3-16 0,0 1 0 16,-3-8-848-16,-1-3-192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7T18:32:59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8941 6812 6959 0,'0'0'624'0,"0"0"-496"0,1 7-128 0,-1-7 0 16,0 0 1760-16,0 0 336 0,0 0 64 0,0 0 16 0,0 0-1280 0,0 0-240 16,0 0-48-16,0 0-16 15,-4-7-416-15,0 1-176 0,1-1 128 0,3 7-128 16,0 0 384-16,-3-6-16 0,3 6 0 0,0 0 0 16,0 0 416-16,0 0 96 0,0 0 16 0,0 0 0 0,0 0 480 15,0 0 96-15,0 0 32 0,6 4 0 0,0 0-784 0,-6-4-144 16,0 0-48-16,0 0 0 15,0 0-528-15,0 0-176 0,7-2 0 0,-2-4 0 0,-1-1 176 0,-1-6 0 16,-2 1 128-16,2-2-128 0,1-3 0 0,1 2 128 16,0-5-128-16,-1 4 0 0,3 0 0 0,-2 4 0 15,2-2 0-15,2 0 0 0,-2 3 256 0,4 4-32 0,-2 0 0 0,1 0 0 16,-1 3 80-16,2-2 16 0,1 5 0 0,-3-3 0 0,-2 2-192 0,0 1-128 16,2 1 144-16,-9 0-144 0,2-6 0 0,-2 6 0 15,7-5 0-15,-5-1 0 16,-2-1-304-16,0 0-48 0,-2 0-16 0,2 2 0 15,-2-2 208-15,-3 0 160 16,5 7-208-16,-5-7 80 0,-1 0 128 0,6 7 0 16,0 0 0-16,0 0-128 0,-7 0 128 0,7 0 0 0,-7 2 0 0,-2 5 0 15,0 2 0-15,2 2 0 0,-3 3 0 16,4 3 0-16,-6 1 0 0,3-3 0 0,0 2 0 0,-2 1 0 16,1-3 144-16,1 2-144 0,-3 0 192 0,1-2-192 15,1-1 0-15,2 0 0 0,-2-2 0 0,2 1-192 16,1-5 192-16,0 2 0 0,1-3 192 0,6-7-192 15,0 0 0-15,-4 7 0 0,4-7 0 0,0 0 0 0,0 0 160 0,0 0-32 16,0 0 0-16,0 0 0 0,0 0-128 0,0 0 0 16,0 0 0-16,0 0 0 0,0 0 0 0,0 0 0 15,0 0 176-15,0 0-176 0,0 0 0 0,0 0 128 16,0 0-128-16,0 0 0 0,0 0 0 0,0 0-240 16,0-7 48-16,0 7 16 0,0-10 176 0,-1 2 0 15,1 1 0-15,0-3-128 0,0 0 128 0,0 2 0 0,0-3 0 0,1 1 0 16,2 2 0-16,-2-3 176 0,2 1-48 0,1 3 0 15,2-3-128-15,-2 5 128 0,3 2-128 0,-7 3 128 16,4-6 0-16,-4 6 0 0,0 0 0 0,0 0 0 16,0 0-128-16,5 6 160 0,-3 1-160 0,-2 1 160 15,-1 2-352-15,-2 1-80 0,-1 0-16 0,-3 2 0 0,0 2 288 0,0-4-192 32,-3 3 192-32,3-3-160 0,3 2 160 0,-6-1-208 15,3 0 80-15,2 0 128 0,-2-4 0 0,0 2 0 0,4 0 144 0,-1 1-16 16,-2-4-128-16,6-7 176 15,-1 6-176-15,1-6 192 0,0 0-192 0,0 0 160 16,0 0-160-16,0 0 160 0,0-9-160 0,0-2-256 0,0-3 64 0,1-4 16 16,1 0 176-16,2-3-208 0,0-3 80 0,-1 2 128 15,1 0-448-15,-1 1 48 16,1 0 0-16,-1 4-12160 0</inkml:trace>
  <inkml:trace contextRef="#ctx0" brushRef="#br0" timeOffset="836.91">9027 6583 5407 0,'9'0'240'0,"-9"0"48"0,0 0-288 0,0 0 0 16,0 0 0-16,0 0 0 0,0 0 2240 0,0 0 400 0,0 0 80 0,0-9 16 15,0 2-1584-15,0 7-304 0,1-5-64 0,-1 5-16 16,0 0 192-16,0 0 16 0,6-3 16 0,-6 3 0 15,5 0 64-15,-1 3 16 0,3 4 0 0,-2 1 0 16,0 2-432-16,4 1-64 0,-5-3-32 0,1 5 0 0,0-1-224 0,-1 2-32 16,0-1-16-16,1-1 0 0,-3 1-80 0,1-2 0 15,-1-1-16-15,0-2 0 0,3 2-48 0,-5-5 0 16,0-5 0-16,0 0 0 0,0 0-128 0,0 0 0 16,0 0 0-16,0 0 0 15,0 0 0-15,5 6 0 0,-5-6 0 0,0 0 0 0,0 0 0 0,2 4 0 16,4-1 0-16,-6-3 0 15,0 0 144-15,6 1-144 0,-2 2 160 0,-4-3-160 16,0 0 0-16,0 0 128 0,0 0-128 0,0 0 0 16,0 0 0-16,0 0-128 0,0-8 128 0,-3-1-208 0,2-2-80 0,1-3-16 15,-3-1 0-15,-1-3 0 0,-2-3 176 0,2-1 128 16,0-2-192-16,-1 2 192 0,-2-3-176 0,0 1 176 0,2 2-160 16,-1 4 160-16,1-2 0 0,1 7-144 0,-1 1 144 0,1 4 0 15,1-2 0-15,-1 3 0 16,4 7 0-16,0 0 0 0,0 0-128 0,0 0 128 15,0 0-128-15,0 0 128 0,0 0 208 0,-5 10 128 16,3-1 32-16,2 0 0 0,0 2-208 0,2 0-32 0,0-1-128 0,1 4 192 0,1 0-64 0,-1 0 0 31,3 1-128-31,-1-1 192 0,2 0 80 0,0-4 16 16,2 1 0-16,-2 0 0 0,0 0-64 0,1 3-16 16,2-3 0-16,-1 0 0 0,-2-1-80 0,2 0 0 0,1 1-128 0,-2 0 192 15,-1-3-48-15,0 5-16 0,0-6 0 0,0 1 0 16,0-1-128-16,-4 0-176 0,1 0 48 0,-4-7 0 15,0 0 128-15,0 0-208 0,0 0 80 0,0 0 128 16,3-10-704-16,-3 2 0 16,1-3-16-16</inkml:trace>
  <inkml:trace contextRef="#ctx0" brushRef="#br0" timeOffset="3706.22">9709 9866 13359 0,'0'0'288'0,"0"0"64"0,0 0 16 0,-1 7 16 0,-2 3-384 0,3-3 0 16,0 1 0-16,0-8 0 0,0 10 1104 0,0-3 160 0,0-7 16 0,0 0 16 15,-3 7-464-15,3-7-112 0,0 0-16 0,0 8 0 0,0-8-256 0,0 0-48 16,0 0-16-16,0 0 0 15,0 0 64-15,0 0 16 0,0 0 0 0,0 0 0 16,0 0-288-16,0 0-176 0,0 0 192 0,0 0-192 0,0 0 176 16,0 0-176-16,0 0 160 0,0 0-160 0,0 0 0 0,0 0 128 15,0 0-128-15,0 0 0 0,0-8 0 0,0-3 0 16,0 1 0-16,0-4 0 0,0 0 0 0,3 0 0 16,0 0 0-16,-2-1 0 15,2-2 0-15,0 2 0 0,1 1 0 0,-1 0 0 0,2-1 0 0,1 1 224 16,1 0-64-16,0 0-16 0,0 0 112 0,-2 0 0 0,2 1 16 0,0 2 0 15,0 2-272-15,0 2 0 0,0 0 0 0,0 2 0 16,-3 0 0-16,-4 5 192 0,0 0-64 0,0 0-128 16,0 0 176-16,0 0-176 0,0 0 160 0,0 0-160 15,0 0 0-15,0 0 0 0,0 0 0 0,0 0-160 16,0 0 160-16,-4 10 0 0,0-1 0 16,-3 2 0-16,3 1 0 0,-2 2 0 0,2 0 160 0,0-1-160 15,1 0 224-15,-1 1-48 0,-2 3-16 16,2 1 0-16,0-2-160 0,0 7 0 0,-2-2 0 0,2 0 0 0,-4 1 0 0,2 3 0 15,2-4 0 1,-3 0 0-16,3-3 0 0,-3 0 0 0,0-4 0 16,0 0 192-16,3-3-192 0,-2 0 0 15,5-4 0-15,1-7 0 0,0 0 0 0,0 0 0 0,0 0 0 0,0 0 0 16,0 0 0-16,0 0 0 0,0 0 0 0,4-7 0 0,-1 0 0 0,4-4 0 16,-2-3-192-1,2 3 192-15,3-6 0 0,-3 2 0 0,1 1 0 16,-1 0 128-16,0 0 32 0,-1 3 0 0,1 1 0 0,-3 2 0 15,3-3-160-15,-3 1 0 0,-1 2-160 0,-2-1 160 0,2 4-224 0,-3 5 48 0,0-10 16 16,0 3 0-16,-3 0 160 0,2 0 128 16,1 0-128-16,-3 0 176 0,3 7-176 0,0 0 0 15,0 0 0-15,0 0 0 0,0 0 0 0,0 0 0 16,0 0 0-16,0 0 0 0,0 0 128 0,7-1 32 16,0 1 16-16,-7 0 0 0,7 0 16 0,-7 0 16 15,7 0 0-15,-3 1 0 0,-4-1-208 0,0 0 176 16,7 1-176-16,-7-1 160 0,0 0-160 0,0 0-144 15,0 0 144-15,0 0-208 0,0 0 16 0,0 0 0 0,0 0 0 0,0 0-8096 32,0 0-1616-32</inkml:trace>
  <inkml:trace contextRef="#ctx0" brushRef="#br0" timeOffset="4256.5">9751 9622 1311 0,'7'20'0'0,"-7"-10"128"0,3-2-128 0,1 0 0 0,0 1 0 0,0-2 0 0,2-3 4240 0,-1 3 832 16,1-3 176-16,1 1 16 0,0-3-3344 0,0 1-688 15,0-1-128-15,1 3-16 0,-1-5-224 0,0 2-32 0,0 3-16 0,0-4 0 0,0 2-304 0,0 0-48 16,0 1-16-16,1 3 0 0,-1-3-192 0,0 3-64 16,0 0 0-16,0 3 0 15,0-3 48-15,0 1 0 16,-3 2 0-16,1-2 0 0,0 3-96 0,-1 2-16 0,-1-5 0 0,1 3 0 15,0 2-128-15,-1-2 0 16,-1 3 0-16,0-3 0 0,1 3 0 0,-3-3 0 16,2 0 0-16,0-1 0 0,-2-2-224 0,0-8 80 0,0 0 16 0,0 0 0 15,0 0-128-15,0 0 0 0,-4-8-16 0,-3-10 0 32,4-3-544-32,-1-4-96 0</inkml:trace>
  <inkml:trace contextRef="#ctx0" brushRef="#br0" timeOffset="6275.19">9606 13104 2639 0,'0'0'240'0,"0"0"-240"0,0 0 0 0,0 0 0 0,7 3 1856 0,0 1 336 16,0-4 64-16,0 1 16 0,0 2-880 0,0-3-176 15,0 0-48-15,0 0 0 0,0 0-272 0,-7 0-48 0,8 0-16 0,-1 3 0 0,0-3-288 0,-7 0-64 16,0 0-16-16,0 0 0 0,6 0-16 0,-6 0 0 16,0 0 0-16,0 0 0 0,0 0-448 0,0 0 0 15,0 0 0-15,0 0 0 0,0 0 0 0,0 0 0 16,0 0 0-16,0 0 0 0,0 0 0 0,0 0 144 16,0 0 16-16,-7 5 0 0,0 1 368 0,0 1 80 15,0 0 16-15,0 0 0 16,0 0-368-16,3 0-64 0,-3-2 0 0,1 2-16 0,0-1-176 0,6-6 160 15,-7 5-160-15,7-5 160 16,0 0-160-16,-7 3-224 0,7-3 48 0,0 0 16 16,0 0 160-16,-7 0 0 0,7 0 0 0,0 0 0 0,0 0 0 0,0 0 0 15,0 0 160-15,0 0-160 0,0 0 176 0,0 0-176 16,0 0 192-16,0 0-192 0,0 0 368 0,0 0-48 16,0 0 0-16,0 0 0 0,0 0-320 0,0 0 0 0,0 0-160 0,0 0 160 15,0 0-160-15,0 0 160 16,0 0-128-16,0 0 128 0,-6-4-208 0,0-3 32 15,5 0 16-15,-4-3 0 16,5 2 160-16,0-3 0 0,0 0 0 0,0 1-128 0,2-4 128 16,1 3 0-16,-1-3 0 0,3-3 0 0,-1 2 0 0,0-3 0 0,1 1 0 0,2-1 0 15,0-2 192-15,2 4-16 16,-2-5-16-16,0 5 0 0,0 0-160 0,0 5 128 16,0-1-128-16,-3 1 128 0,3 1 0 0,-4 3-128 0,2 3 192 0,-5 4-64 15,6-7 128-15,-6 7 32 16,4-5 0-16,-4 5 0 0,4-6-288 0,-4 6 0 0,6-5 0 0,-6 5 0 15,0 0 0-15,0 0 0 16,0 0 0-16,0 0 0 0,0 0 0 0,0 0 208 0,0 0-16 16,0 9 0-16,-3 3-192 0,0 1 0 15,2 1 0-15,-5 0-160 0,2 4 160 0,0 1 0 0,-3-1 160 0,-3 3-160 16,3-3 176-16,0-3-176 0,1 2 192 0,-3-1-192 0,2 3 0 16,3-4 0-16,-3 2 0 0,2-5 0 15,-2 1 0-15,5-5 0 0,-3 2 0 0,3-3 0 16,2-7 0-16,-4 7 0 0,4-7 0 0,0 0 0 15,0 0 0-15,0 0 0 0,0 0 0 0,0 0-192 0,0 0 192 0,0 0 0 0,0 0 0 0,0 0 0 32,0 0 0-32,0 0 0 0,0 0 0 0,0 0 0 0,0 0 0 0,0 0-144 15,0 0 144-15,0 0-192 16,0 0 192-16,0 0 0 0,0 0 0 0,0 0 0 16,0 0 0-16,1-7-192 0,2-3 192 0,-1 2-8160 0,0-5-1520 15</inkml:trace>
  <inkml:trace contextRef="#ctx0" brushRef="#br0" timeOffset="6902.98">9722 12877 5407 0,'0'0'480'0,"0"0"-480"0,0 0 0 0,0 0 0 0,0 0 1280 0,0 0 144 16,0 0 48-16,0-7 0 15,0 7-480-15,-3-7-96 0,3 7 0 0,0 0-16 0,0-7 16 0,0 7 16 16,0-7 0-16,0 7 0 0,0-7-528 0,0 7-96 16,0-6-32-16,0 6 0 0,3-10 64 0,-2 3 0 15,2 3 0-15,-3 4 0 16,3-7-64-16,-3 7-16 0,4-7 0 0,-4 7 0 0,0 0 240 0,7-4 48 0,-7 4 16 0,4 0 0 15,3 2 272-15,-3 3 48 16,6-1 16-16,-6 5 0 0,3 0-304 0,-3 1-48 16,3 4-16-16,-1 3 0 15,-1 2-32-15,1-1-16 0,1 3 0 0,-3 0 0 0,-1 2-208 0,1-2-64 16,-3-3 0-16,2 1 0 0,0 1-192 0,1-2 0 0,-1-4 128 16,-2 0-128-16,2-2 128 0,0 1-128 0,1-2 176 0,-1 0-176 15,1-4 160-15,0 1-160 0,0 1 128 0,2-1-128 16,-2-1 272-16,3 0-16 15,-7-7-16-15,4 7 0 0,-4-7-240 0,0 0 0 16,7 4 0-16,-7-4 0 0,0 0 0 0,0 0-208 0,0 0 32 0,3-4 16 16,-3-6-112-16,0 2-32 0,-3-6 0 0,1 0 0 0,-3-1 32 0,1-2 0 15,-3 0 0-15,0 2 0 16,0-2 272-16,0 2 0 16,3-1 0-16,-6-4 0 0,3-1-400 15,3 4-32-15,0 2 0 0,1 8-7696 16,3-3-1552-16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35:50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9089 12111 39567 0,'0'0'1744'0,"-2"13"368"0,0-6-1680 0,-1 1-432 15,3-8 0-15,-4 10 0 0,4-10 1456 0,0 0 208 16,0 0 32-16,0 0 16 16,0 0-496-16,0 0-112 0,0 0-16 0,0 0 0 15,0 0-912-15,0 0-176 0,0 0 0 0,2 8 0 16,-2-8 0-16,7 6 0 0,2 1 0 0,0-1 0 15,3-1 0-15,-3 2 0 0,4-3 0 0,-1 3 0 16,0 0 368-16,-1 0-16 0,3-3 0 0,-6 2 0 16,2-2 64-16,-3 0 16 0,0-1 0 0,-7-3 0 15,8 1-208-15,-8-1-32 0,10 0-16 0,-10 0 0 0,10-1-176 0,-3-2 0 16,1-4 144-16,2 3-144 0,-3-3 0 0,0 0 0 0,1 0 0 0,2 0 0 31,1 3 320-31,0-1-16 0,3-2 0 0,0 2 0 0,0 4-16 16,-2-2 0-16,1 3 0 0,1 0 0 0,-2 0-96 15,-12 0-32-15,13 3 0 0,-13-3 0 0,13 4-160 0,-13-4-192 16,12 4 32-16,-12-4 16 16,0 0-1712-16,0 0-320 15,0 0-80-15</inkml:trace>
  <inkml:trace contextRef="#ctx0" brushRef="#br0" timeOffset="476.54">9900 11939 19455 0,'0'0'1728'0,"0"0"-1376"15,0 0-352-15,0 0 0 0,0 0 6864 0,0 0 1312 16,-17-5 256-16,17 5 48 0,-18-2-6864 0,3 2-1360 16,-2 1-256-16,2 5 0 0,2 1-384 0,2 4 48 15,4 7 0-15,4 3 0 0,5 7 32 0,2 8 16 0,3 3 0 0,4 4 0 16,3 5 288-16,0 3-192 0,1 1 192 0,2-1-160 16,1-1 448-16,0 1 96 0,-2-7 0 0,0 2 16 15,-2-1-32-15,-3-1-16 16,1 1 0-16,-3-6 0 0,-5-3-352 0,-1-2 0 0,-3-6 0 0,-5-1 128 31,-1-2-1664-31,-1-6-320 0,-3-3-64 0</inkml:trace>
  <inkml:trace contextRef="#ctx0" brushRef="#br0" timeOffset="1585.88">15995 9427 2639 0,'8'-11'0'0,"-1"5"240"0,0 1-240 0,0-2 0 0,0-3 0 0,0 2 0 0,0-2 7136 0,-3 6 1376 16,-4 4 288-16,0 0 48 0,0 0-6736 0,3-7-1360 16,-3 7-272-16,0 0-48 0,0 0-432 0,0 0 0 15,0 0 0-15,0 0-176 0,0 0 176 0,0 0 0 16,-14 1-144-16,3 2 144 0,-2 0 192 0,2 2 128 15,0 1 0-15,0-2 16 0,-3 0-16 0,3 2-16 0,-3 1 0 0,3 4 0 32,-2-3-304-32,2 5 0 0,3-5 0 0,-2 6 0 0,1 0 144 0,0 1-144 0,2 2 0 0,-3-1 144 15,2 3 96-15,1 3 16 16,0 3 0-16,-2 3 0 0,2 6 128 0,0 3 16 0,0 7 16 0,-2 2 0 16,0 7-416-16,0 4 0 0,4 4 0 0,-2 0 0 0,0 6 0 15,3-1 0-15,1-4 0 0,-1-2 0 16,1-5 0-16,-1-9 0 0,4-3 0 0,0-8-11936 15,-5-6-2464-15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45:31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15394 6932 7359 0,'-15'-7'320'0,"3"3"80"0,0 1-400 0,12 3 0 16,0 0 0-16,0 0 0 0,0 0 2208 0,0 0 352 16,0 0 80-16,0 0 16 0,0 0 2016 0,0 0 384 15,0 0 96-15,0 0 16 0,0 0-2768 0,0 0-544 0,0 0-128 0,0 0 0 16,0 0-960-16,0 0-176 0,0 0-32 0,0 0-16 0,0 0 32 0,0 0 16 15,0 0 0-15,0 0 0 0,0 0 112 0,0 0 32 16,0 0 0-16,0 0 0 0,0 0-368 0,0 0-80 16,0 0-16-16,0 0 0 0,0 0 0 0,7 10 0 15,5 1 0-15,0 2 0 0,3 1-272 0,2 3 0 16,1-2 128-16,3 4-128 16,0 4 0-16,1-1 0 0,0 2 0 0,2 1 0 15,1 0 0-15,0 3 0 0,4 1 0 0,2 3 0 0,2 1 0 0,4 5 0 16,0 1 0-16,2 0-144 0,5 4 144 0,-4 1-192 15,2 2 192-15,0 2-192 0,-5 3 16 0,1-1 0 16,-5-3 0-16,2 3 0 0,0 0 176 0,1-1 0 16,3-3 128-16,3-3-128 0,6-4 0 0,-1-2 0 15,2-1 0-15,-3-1 0 0,4 0 0 0,-3-1 0 16,2 3 0-16,-1-5 0 0,0 0 0 0,3 0 0 0,2-4 160 0,-1 1-160 16,6 3 240-16,-1 0-48 0,0-3-16 0,-7-1 0 15,-4-5-176-15,-7-3 0 0,-5-1 0 0,-4-3 0 16,-7-5 0-16,-7-2 0 0,-5-4 144 0,-11-5-16 15,0 0-128-15,0 0 144 0,5-9-144 0,-10-3 160 16,-4-1 0 0,-7-4 0-16,-5-1 0 0,-2-5 0 0,-4-6-160 0,-5-3-144 15,-4-3 144-15,-2-1-208 0,-2-3 208 0,-2 0 0 16,-1 0-160-16,0-2 160 0,1 1 0 0,1 0 0 16,4-2 0-16,1 1 0 0,-1 0 0 0,0 0 0 15,-1-5 0-15,-8-3 0 0,-3-5 0 0,-5-3 0 16,-3-3 0-16,-3-1 128 0,3-3-320 0,-1-3-64 15,5-2 0-15,3-2-16 16,0-3-352-16,-3 2-64 0,-4-3-16 0,0 5 0 0,0 6 432 0,0 5 80 16,1 6 0-16,6 3 16 0,2 4 304 0,5 0 48 0,-2 4 16 15,5 5 0-15,1 2 96 0,3 3 32 0,1 3 0 0,3 5 0 16,7 3-320-16,4 6 0 0,7 4-128 0,5 4 128 16,9 7 0-16,0 0 0 0,14 2 0 0,9 7 160 15,6 0-160-15,10 10 0 0,10 6 0 0,4 8-176 0,8 9-16 0,10 4 0 0,14 4 0 16,2 3 0-16,5 0 192 0,-3 4-128 0,1 6 128 0,9 2-128 15,12 4 128-15,-4 2 0 0,-1 4 0 0,-2 3-128 16,7 0 128-16,-4 2 0 0,3-2 0 0,-10 4 0 16,-5 4 0-16,1-2 0 0,1 0 0 0,-4-6 0 15,-4-5 0-15,-9-2 0 0,-11-2 0 0,-5-2 0 16,-6-3 0-16,-8-3 0 16,-3-7 0-16,-2-5 0 0,-2-8 0 0,-10-8 0 15,-2-4 0-15,-9-4 0 0,-5-4 0 0,-6-5 256 16,-4-2-64-16,-7-14-16 0,0 0-48 0,-7 9 0 15,7-9 0-15,-18 6 0 0,-5-5 32 0,-4-3 0 16,-4-5 0-16,-5-5 0 0,-7-8 128 0,-3-6 32 0,-4-3 0 0,-3-6 0 16,-4-4-96-16,-8-8-16 0,-7-2 0 0,1-5 0 15,-3 4-208-15,-1-6 0 0,-1-5 0 0,-4 1-160 16,-3-4 160-16,-2-1 0 0,-4 1 0 0,3-3 128 16,3 3-128-16,1 0 0 0,1-1 0 0,-5 5 0 0,1 3 0 15,7 4 0 1,2 5 0-16,10-1 0 0,4 3 0 0,6 3 0 0,5 1 0 0,5 6 0 15,3 4 0-15,4 6 144 0,7 5-144 16,8 3 0-16,6 4 0 0,7 3 0 16,11 11 0-16,0 0 0 0,0 0 208 0,15-3-64 15,10 6-16-15,8 5 0 0,8 6-128 0,9 8-176 0,7 10 48 0,10 6 0 16,11 2-16-16,2 5 0 0,5-1 0 0,-3 5 0 16,-1-1-48-16,-9 2 0 0,-1 1 0 0,-4 1 0 15,-3-2 192-15,-5 2-192 0,-2-2 192 0,-5 0-192 16,-5 0 192-16,-11-1 0 0,-4-4 0 0,-4-1 0 0,-5-1-288 0,-7 3-32 15,-6-2 0-15,-4-4-21440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45:35.9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14880 8867 22463 0,'0'0'1984'0,"0"0"-1584"0,-10 12-400 0,1 2 0 15,0 0 5344-15,2 3 992 0,2-2 192 0,1 3 32 16,4 2-5280-16,0-5-1072 0,2-1-208 0,0-3 0 31,1-2-720-31,-3-9-112 0,0 0-32 0,0 0 0 16,0 0 192-16,0 0 32 0,7-13 16 0,-1 1 0 0,1-4 1040 0,0 1 208 0,3-2 32 0,-2-1 16 15,4-3 96-15,0 3 32 0,-1 0 0 0,3 4 0 16,0 0-256-16,0 4-48 0,-2 5-16 0,5-2 0 16,-3 4-128-16,4-1-32 0,3 4 0 0,1 0 0 15,2 4-320-15,1 0 0 0,4 2 0 0,-1-1 0 0,4 1-240 0,-3 1 48 16,-1 0 0-16,-1 0 0 16,-1 0-208-16,1 0-48 0,1-2 0 0,-3 1 0 15,-3-5 304-15,2 2 144 0,-3-3-160 0,1-3 160 0,-1 2 0 0,0-2 0 0,1-1 0 0,2-2 0 16,2 2 512-16,2 0-16 0,1-2 0 0,3 2 0 15,3 3-240-15,2-2-32 16,2 0-16-16,0 6 0 0,0 0-208 16,1 1 0-16,2-1-144 0,-3 4 144 0,1 0 0 0,2 1 0 15,0 1 0-15,4 0 160 0,4 1-160 0,0 1-144 0,1-2 144 0,-1 3-208 0,-1-4 208 16,-2 2 0-16,-1-1 0 0,-3 0 0 0,-1-2 0 0,-3 0 0 16,0 0 0-16,-3-4 0 0,-4 1 0 0,2 0 0 15,1-1 160-15,-6-3-160 16,2 0 192-16,-6 2-64 15,-4 0 0-15,1-2 0 0,-4 2-128 0,0-1 160 0,0 1-160 0,-1 0 160 16,1 2 0-16,-3 2 0 0,5 0 0 0,-1 1 0 16,2 0-160-16,3 0 0 0,1 0 0 0,0 2-176 15,3 2 176-15,1-1-192 0,4 3 192 0,0-1-192 16,2-1 192-16,1 1 128 0,2-1-128 0,-5 0 176 16,-2-1-176-16,-6 1 128 0,-6-1-128 0,-2-2 128 0,-3-1-128 0,-6-2 0 0,-8-5-160 0,0 0 160 15,0 0-224-15,-5 12 48 0,-5-1 16 0,-8-3 0 31,-3 2 160-31,-7 0 0 0,-5-2 0 0,-5-1 0 16,-2 0 0-16,-4 0-128 0,3-3 128 0,-7 0-128 16,2 2 128-16,-7-3-160 0,-4 1 160 0,-6 0-160 15,-2 3 0-15,-3-4 0 0,3 1 0 0,1-4 0 16,0 0 160-16,0 0-208 0,-3-3 80 0,-7 2 128 0,2-2-192 0,-3 0 192 16,3-1-192-16,5-4 192 0,8-1-208 0,0 1 80 15,-1 1 128-15,0-1-208 0,2-1 208 0,0 4 128 16,5 2 0-16,7-1-128 0,3-2 176 0,6 0-176 15,6 1 160-15,6 1-160 0,5-3 128 0,5 4-128 16,15 3 0-16,0 0 144 0,-10-4 160 0,10 4 16 16,0 0 16-16,0 0 0 0,0 0-128 0,11-9-16 15,2 4-16-15,6 1 0 0,8 1-176 0,4-1 0 0,3 0 0 0,5-2 0 16,7-1-128-16,0 1-16 0,0 4 0 0,0-3 0 16,5 0 144-16,-1 3 0 0,0 2 128 0,7 2-128 15,3-2 0-15,6-2 0 0,2 0-160 0,2-1 160 16,1 1 0-16,-3 4 0 0,3 3 0 0,2 0 0 15,3-1 0-15,0 0 0 0,2-1 0 0,-3 0 0 16,0-1-128-16,-8 4 128 0,-3 1-192 0,0-2 192 16,1-3 0-16,-4-2 0 0,-1-4 0 0,-7 0 0 15,-3 1 0-15,-7-1 0 0,-4-3 128 0,-3 1-128 16,-3 5 128-16,-8-2-128 0,-2 1 0 0,-3 0 144 0,-2-1-16 0,-4 3 0 16,-2-2 0-16,0 2 0 0,-12 0-128 0,0 0 0 0,0 0 0 0,0 0 0 31,0 0-1360-31,0 0-256 0,0 0-48 15,0 0-16 1,-12 7-240-16,-2-1-32 0,-6 0-16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45:38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17774 9633 37663 0,'0'0'3344'0,"0"0"-2672"15,0 0-544-15,0 0-128 16,0 0 1104-16,0 0 192 0,0 0 48 0,0 12 0 16,0-12-752-16,4 11-144 0,3 1-16 0,-3-3-16 15,-4-9-240-15,10 7-48 0,-2 0-128 0,-8-7 192 16,10 7-192-16,-10-7 0 0,7 2 0 0,-7-2 0 0,0 0 0 0,0 0 0 15,0 0 0-15,4-7 0 16,-4 7 0-16,-1-9 128 0,-2-1-128 0,-1 1 0 16,4 9 400-16,-7-9-16 0,0 0 0 0,0 2 0 15,2 0-96-15,5 7-32 0,0 0 0 0,-9-5 0 16,9 5 0-16,-11-4 0 0,11 4 0 0,-12 2 0 16,12-2-256-16,-14 5 0 0,14-5 0 0,-12 9 0 15,4 4 0-15,-4 1 0 0,3 0 0 0,0 0 0 16,2 4 176-16,-4 3-176 0,1 2 160 0,-4 3-160 15,1 0 0-15,-3 2-208 0,-1 0 16 0,-1-2 0 0,-3 1 16 0,-1-1 16 16,-3 2 0-16,-3-6 0 0,-1 6 160 0,-3-4-160 16,1-2 160-16,-2 3-160 0,1 0 160 0,-3 3 0 15,1-3 0-15,-1 2 0 0,-4 1 0 0,0 4-192 0,0 3 192 0,-4 4-192 16,0 4 192-16,-3 0 0 0,-4 3 160 0,-3 3-160 16,0 1 0-16,3 0-160 15,-3 3 0-15,-2 2 0 0,2-3 160 0,-7 3-128 16,2 5 128-16,-6-3-128 0,0 3-32 0,1-7 0 15,4-2 0-15,2-2 0 0,4-3 0 0,3-3 0 16,-2-6 0-16,5-3 0 0,0-2 160 0,-2 1 0 16,-1 3 0-16,-1-4 128 0,8 0 80 0,-1 0 32 0,3-4 0 15,2 1 0-15,3 3-48 0,1-3-16 0,3-1 0 0,0-3 0 16,3 3 0-16,-2-3 0 16,4 0 0-16,0 1 0 0,-1-1-176 0,3-3 0 0,2 2 0 0,2-6 0 15,0 0 0-15,6 0 0 0,1-1 0 0,7-3 0 16,0-6 0-16,7-8 0 0,0 0-192 0,10-1 192 15,5-6 192-15,2-5 144 0,5-7 48 0,1-3 0 16,5-8 80-16,-1-3 32 0,6-5 0 0,-1-1 0 16,4-7-144-16,-4-3-32 0,3 2 0 0,4-2 0 15,1 2-16-15,6-3-16 0,4-6 0 0,1 3 0 16,2 1-80-16,0 0-16 0,0 1 0 0,1-2 0 16,-1 0-192-16,-2 3 0 0,8 3 0 0,0-6 0 0,5-1 0 0,3 1 0 15,-3-5-128-15,0 1 128 0,1-1-240 0,-2-1 64 16,-6-2 16-16,0-2 0 0,5-1-48 0,0 3-16 0,-3-3 0 0,-2 0 0 15,-4 1 96-15,0 0 128 16,-6 0-208-16,-2 2 80 0,-6 0 128 0,-3 4 0 16,-1 4 128-16,1 0-128 0,-3 0 0 0,0 3 0 0,2 2 0 0,-3 6-128 15,-3 1 128-15,2 7 128 0,-5 2-128 0,-2 4 176 16,-3 3-176-16,-3 4 0 16,-4 6 144-16,-1 5-144 0,-4 3 0 0,-9 7 0 15,0 0 0-15,0 0 0 0,0 0-256 0,5 10-32 16,-5 2 0-16,-5 8 0 0,-6 1-176 0,-3 5-48 0,4-9 0 0,-2 1 0 0,-8 4 256 0,-2 4 32 15,-3-1 16-15,-3 5 0 0,0-2 208 0,-1 3 0 16,-25 27 0-16,8-8 0 0,2 1 0 0,3-4 0 16,0 2 0-16,-1 1 0 0,-1-3 0 0,-3-1 0 15,-3 3 0-15,2 3 0 0,-3 1 0 0,-3 2 0 16,3 3 192-16,-3-1-192 0,2 3 0 0,-3-2 0 16,-3-1 0-16,-6-1 0 15,-1-6 0-15,-1 0 0 0,-2-2 0 0,0-2 0 16,5-4 0-16,1-3 0 0,1-3 0 0,0 0 0 15,2-1 0-15,-5-3 0 0,3 0 0 16,3-4 0-16,5-6 0 0,2 1 0 0,5 0 0 16,2-2 0-16,3-3 256 0,2 3-48 0,5-3-16 0,-2 3 0 15,6-3-64-15,1 0-128 0,3-4 176 0,1 0-176 16,6 0 176-16,2-1-176 0,5-3 160 0,6-2-160 0,5-8 192 0,5 12-48 16,6 0-16-16,10-8 0 15,9-1 64-15,6-1 16 0,10-2 0 0,3-1 0 16,-2 0-208-16,2-4 0 0,-2-2 128 0,-1 0-128 0,-3-5 0 15,-1 1 0-15,-3-5 128 0,-2-2-128 0,-4-3 192 16,-1 1 0-16,-1-3 0 0,1-3 0 0,-3-4-192 0,2 1 128 16,-2-6-128-16,0 1 0 0,2 0 144 0,1-2-144 15,0 1 128-15,4-1-128 0,3-3 0 0,7 0 0 0,2-3 0 0,2 1 0 16,0 2-256-16,2 2 80 0,2 1 16 0,-4-1 0 16,0 1-48-16,1 1-16 0,-1 3 0 0,1-1 0 15,0 1 224-15,-4 0 0 0,-1 0 0 0,0 1-144 31,-3 6-1168-31,-1-4-224 16,1-2-64-16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06T18:45:51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15567 7003 33919 0,'0'0'1504'0,"-10"-9"304"0,0-1-1440 0,2 2-368 0,-3 1 0 0,-3-2 0 0,3 1 208 0,-3-1-16 16,0 3-16-16,3-3 0 0,-2 4-176 0,5 0 0 0,8 5 0 0,-11-7 0 16,11 7 0-16,-10-4 0 0,10 4 0 0,0 0 0 15,-7-11 0-15,7 11 0 16,0 0 144-16,0 0-144 0,0 0 496 0,0 0 16 16,7-8 16-16,-7 8 0 0,17-2-528 0,-6 4 0 15,0 3 0-15,0 2 0 0,6 4 240 0,1 1-64 16,0 4-16-16,3 2 0 15,4 1-608-15,3-1-112 0,5 3-16 0,4-1-16 0,4-1 256 0,3 1 48 0,2 3 16 0,0 0 0 16,-3 3 96-16,0 3 32 0,2-3 0 0,-2 6 0 16,0 6 144-16,3 1 128 0,1 4-128 0,13 3 176 0,7-3-176 0,2 3 0 15,3 2 0-15,-2 5 0 0,-2 4 0 0,-1 3 0 16,-6-2 144 0,1 1-144-16,2-6 448 0,-7-6 0 0,-7-6 16 0,-5-4 0 0,-9-3 160 15,-4 1 16-15,-7-6 16 0,-7-1 0 0,-4-3-400 0,-4-1-96 16,-6-2-16-16,-4-1 0 0,-4-7-272 0,4-14-64 15,-13 8-16-15,-2-4 0 32,-3-5-288-32,-3-9-48 0,-7-5-16 0,-4-3 0 0,-4-7 384 0,-3-3 176 0,-4-4-160 0,-3-6 160 0,7-11 176 15,-5-4 128-15,-2-4 16 0,-4-1 16 16,-3-1-80-16,-8 2 0 0,-9-3-16 0,-2 3 0 0,-2 2-240 0,6-4 0 16,3-1 0-16,0 0 0 15,-2-2 0-15,-4 5 0 0,-9 3 0 0,4-2 0 16,0 3 176-16,4 3-176 0,8 0 192 0,0 4-192 0,0 3 0 0,1 4 0 0,2 2 0 0,3 5-192 15,5 3 192-15,7 4 0 0,7 1 0 0,7 6 0 16,10 4 192-16,4 4-192 0,7 6 192 0,11 4-192 16,0 0 208-16,4 13-64 0,7 2-16 0,14 7 0 15,7 6-128-15,14 7 0 0,11 1 0 0,5 5 0 16,7 3 0-16,3 9 0 0,3 9-128 0,11-1 128 16,17 6 0-16,-2 1 0 15,1 3 0-15,-1 3 0 0,2-3 0 0,10 2 0 16,6 1 0-16,-6 1 0 0,-6 7 192 0,0-4-64 0,8-3 0 0,-8-4 0 0,-5-2 240 15,-13-2 32-15,-11-3 16 0,-1-7 0 0,-6-4-16 0,-4-3 0 16,-7-7 0-16,-6-4 0 0,-8-4-240 0,-10-4-160 16,-4-5 192-16,-8-8-192 31,-6-2-2512-31,-4-5-624 0</inkml:trace>
  <inkml:trace contextRef="#ctx0" brushRef="#br0" timeOffset="1032.96">15292 8921 22463 0,'0'0'1984'0,"-10"-4"-1584"0,-1-3-400 0,0 3 0 15,1 1 2672-15,10 3 448 0,-11 0 80 0,11 0 32 16,-12 1-2736-16,12-1-496 0,0 0-208 0,0 0 16 16,5 17 448-16,4-3 80 0,3-3 32 0,3 3 0 15,1-3-368-15,3 3 0 0,1-5 0 0,1-1 0 0,0-1 304 0,0-1-16 16,1-1 0-16,-1-1 0 0,0-4 352 0,0 0 64 16,1-4 0-16,-1-3 16 0,0-4-48 0,-2 1-16 15,2-4 0-15,0-1 0 0,4-3 48 16,0 1 16-16,3 3 0 0,4-2 0 0,0-1-384 0,5 0-80 15,2 0 0-15,0 2-16 0,0-2-112 0,0 5 0 16,4-2-128-16,-3 1 192 0,5 5 32 0,-2-2 0 16,0 2 0-16,6-2 0 15,8-1 288-15,5 1 48 0,-1 2 16 0,2-3 0 16,-6 1-448-16,0 1-128 0,-4 3 0 0,-3-1 0 16,-2 0 0-16,2 0 0 0,3-5-176 0,-5 1 176 15,3-1 0-15,-5 1 0 0,-7-3 0 0,-3 4 144 0,-3 2-144 0,-5 1 0 16,-7 2 0-16,0 3 128 0,-3 2-128 0,-4 4 0 0,-3 1-160 0,-4 2 160 15,-7-7-256-15,7 16 64 0,-5 2 0 0,-4 1 0 16,-1 4-112-16,-5-1-16 0,1 6 0 0,-7 0 0 16,0 4 64-16,-9-3 16 0,-4 3 0 0,-8-3 0 15,-1-2 64-15,-10-4 16 0,-1-2 0 0,-6 0 0 16,0 0 16-16,-3-3 0 16,2-4 0-16,-6 0 0 0,1-5 144 0,-5 0 0 0,-3-2-144 15,-4-4 144-15,3 1 0 0,-1-4 0 0,5 0 0 16,1-4 0-16,2 1 0 0,-6-1 0 0,2 1 0 0,-2-1 0 0,0 1 192 0,5 1-32 15,5 0-16-15,4-1 0 0,6 3-144 0,4 0 0 16,8 0 0-16,0 3 0 0,9 1 0 0,5-1 0 16,3 1 0-16,8-1 0 0,10-3 336 0,0 0 48 15,-4 15 0-15,11-5 0 0,6-1 224 0,10-2 48 16,9-1 16-16,4 1 0 0,6-2-272 0,12 0-48 16,13-3-16-16,6-4 0 15,8-1-192-15,1-2-144 0,-4 1 192 0,4-3-192 16,-1 0 192-16,8-2-192 0,5-5 192 0,-2-1-192 15,-6 1 128-15,-7 2-128 0,-2 3 0 0,1-1 0 16,6 4 0-16,-2 0 160 0,2 5-160 0,-9 1 128 16,-7 1-128-16,-4 3-144 0,-6-2 144 0,-1 0-208 0,-1 2 208 0,-2-1 0 15,-4-3 0-15,-4 0 0 0,-11-3 0 0,-3 2 0 16,-7 1-144-16,-5-3 144 0,-6-4-224 0,-7 3 32 0,-7 4 16 0,-5-12 0 31,-6-1-3408-31,-13-6-672 0</inkml:trace>
  <inkml:trace contextRef="#ctx0" brushRef="#br0" timeOffset="2292.42">17263 9430 17039 0,'6'-13'1520'15,"-1"2"-1216"-15,2 0-304 0,-2 0 0 0,-3 1 6480 0,-2 10 1248 16,0-8 240-16,0 8 48 0,5-13-6272 0,-5 6-1248 15,0 7-256-15,0 0-48 0,0 0-192 0,0 0 0 16,-14 6 0-16,-4 1-176 0,4 1 48 0,-5 3 0 16,-6 2 0-16,0-2 0 15,-3 0 128-15,-4 0 0 0,-3 2 0 0,-5-1 0 16,-6 1 0-16,3-2 0 0,-3-3 0 0,3 5 0 16,1-5 0-16,3 4 0 15,3-3 0-15,-1 2 0 0,1 1 0 0,3 0 0 0,2-1 0 0,-1 3 0 16,-2 2 0-16,1 0 144 0,-2-3-16 0,2 6-128 15,-5-1 256-15,2 8-48 0,1 0-16 0,-1 6 0 16,-1 3-192-16,1 4 128 0,-3 3-128 0,0 2 0 0,0 1 192 0,-3-2-64 16,2 3-128-16,-6 0 192 0,-4 2-192 0,-6 2-128 15,2 3 128-15,-4 2-208 0,5 0 208 0,-1 2 0 16,2-4 0-16,2 1 0 0,3-1 0 0,-3-3 0 0,-1-2 0 0,3-2 0 16,-2-2 0-16,2 0 128 0,6-1 0 0,3-1-128 15,0-5 128-15,4 2-128 0,6 0 0 0,4-1 0 16,3-6 128-16,2 1-128 0,5-1 144 0,4-1-144 31,1-2 0-31,6 1 0 0,0-2 0 0,1-5 0 0,-1 0 192 0,4-5 0 0,-3-4 0 0,3 0 0 16,3-6-192-16,-3-8 0 0,0 0 128 0,0 0-128 15,0 0 128-15,0 0-128 0,0 0 176 0,0 0-176 16,0 0 336-16,0 0-32 0,4-15-16 0,-1 1 0 16,-2-5 32-16,3 1 16 0,2-5 0 0,1 0 0 15,4-2-80-15,-4-3 0 0,7-4-16 0,0 3 0 16,1-3 16-16,6 0 0 0,1 0 0 0,9-3 0 15,2-1 0-15,9-3 16 0,1-3 0 0,6-1 0 16,1 0-48-16,1-1-16 0,2-4 0 0,-3 0 0 16,1-2-208-16,5-2 176 0,4 1-176 0,1-1 160 15,6 2-160-15,-1 3 0 0,-2-2 144 0,-4 4-144 16,-7 4 0-16,-2 0 0 0,1 2 0 0,-7 4 0 0,1 0 0 0,0 3 0 16,0-1 0-16,-5 5 0 0,-4 0 0 0,-5 6 0 15,0-2 0-15,-7 6 0 0,-3 3 0 0,-4 2 0 16,-4 5-192-16,-4-2 64 0,-3 6 128 0,-7 4 0 15,0 0-144-15,0 0 144 0,0 0-192 0,0 0 48 16,-6 14 0-16,-5 1 0 0,0 5-48 0,-4 2-16 0,1 3 0 0,-3-1 0 31,-1 5 208-31,-4-1 0 0,1 4 0 0,-4 4-144 16,-3 3 144-16,-1 0-208 0,1 2 80 0,-4 3 128 0,2 4-144 16,-5 2 144-16,1 3 0 0,0 0 0 0,-4-3 0 15,5 0 0-15,-2 0 0 0,-1-4 0 0,-3 4-208 0,-2-4 64 16,0 0 16-16,2 5 0 0,0-1 128 15,-2-1 0-15,2 1 0 0,4 0 0 0,3-5 0 0,3-1 0 16,1-1 0-16,3-1 0 0,0-1 0 0,4-2 0 0,-1-5 0 0,5 3 0 16,6-5 0-16,0 0-128 0,4-4 0 0,0-3 0 0,0-7-64 15,3-3 0 1,1-4 0-16,3-11 0 0,3 7 192 0,-3-7-128 16,0 0 128-16,12-4-128 0,2-4 128 0,3-6 0 15,1-3 0-15,0-4 0 16,3-1-2048-16,1-7-368 0</inkml:trace>
  <inkml:trace contextRef="#ctx0" brushRef="#br0" timeOffset="4486.26">11212 8150 34207 0,'25'6'3040'0,"-4"0"-2432"0,4 1-480 0,0 4-128 0,0 3 784 0,2 4 144 16,3 0 32-16,-2 3 0 0,4 4-960 0,-5-3 0 15,1 2-240-15,-1-5 48 0,-1 1 192 0,-7-5 0 16,2 2 0-16,0-4 0 0,-4-1 0 0,-2-1 256 15,-1-4-64-15,-3 0-16 0,3 0-48 0,-4-3 0 16,1 0 0-16,0 1 0 0,-1 0 544 0,1-3 96 16,-3-1 32-16,-8-1 0 0,13 6-240 0,-13-6-48 15,11 2-16-15,-4 5 0 0,0 0-352 0,0 2-144 16,1 0 128-16,-1 5-128 0,0 0 0 0,-3 0-144 0,3 4 0 0,3 0 0 16,-1 5 144-16,2 5 0 0,3 0 0 0,-2-2 0 15,1 6 0-15,1 3 0 0,2 4 0 0,0-3-128 0,5 6 128 16,0 1 0-16,4 5-144 0,0 3 144 0,4 2-192 0,6 8 48 15,0 8 0-15,4 5 0 0,4 9 144 0,3 6 0 16,8 3 0-16,6 0-128 0,2-7-32 0,-2 2 0 16,-3 1 0-16,-4-2 0 0,-3-4 160 0,-4-1 0 15,-2 0 0-15,5 0 0 0,4-3 0 0,2 1 0 16,-1 2 128-16,2-7-128 16,-3-2 0-16,-6-7 0 0,-1-6 0 0,-4-1-128 0,-6-8 128 0,-4-7 224 0,-4-4-48 0,-1-4-16 15,-4-3 48-15,-3-6 16 0,-3-5 0 0,-6-4 0 16,-2-4 64-16,-9-13 16 0,0 0 0 0,0 0 0 15,0 0-176-15,0 0-128 0,-14-5 192 0,1-6-192 32,-3-5 144-32,-3-4-144 0,-4-8 0 0,-2-8 144 0,-7-10-144 0,-4 0 0 15,-3-7 0-15,-7-1 0 0,0-4 0 0,-8-6 0 16,-6 0 0-16,2-3 0 0,6-1 0 0,1 0 0 16,1-6 0-16,-3 6 0 0,-4 3 688 0,0-1 256 15,-4-7 48-15,-4 2 16 16,-2 4-1584-16,6-7-304 15,1-1-64-15,3 3-16 0,1-4 768 0,2 2 192 0,-3 2 0 0,0 1 0 0,-1 4 0 0,3-1 0 16,0 4-144-16,8 1 144 0,2 3 0 0,5 3 0 0,2 2 0 0,2 5 0 0,3 4 0 0,2 3 0 16,4 4 0-16,1 3 0 0,-1 1 0 0,7 7 0 15,-1 6 0-15,2 5 0 0,6 3 0 0,1 6 0 16,12 8 0-16,0 0 0 0,0 0 208 0,0 0-32 16,0 0-16-16,0 0 0 0,7 11-160 0,7 7 0 15,4 6 0-15,3-2 0 0,0 6 0 0,4 0 0 16,2 1 0-16,1 0 0 15,4 2 0-15,0 1 128 0,3 0-128 0,4 4 128 16,8 1-128-16,1 2 192 0,7 0-192 0,2 2 192 16,3 4-192-16,-2 7 128 0,0-1-128 0,1 2 128 15,2 1-128-15,-4 2 0 0,3-3 0 0,-3-1 0 16,0-4 128-16,-2 1-128 0,-2 6 0 0,-3 2 128 0,-4 3-128 0,0 1 0 16,-6-1 144-16,4 0-144 0,0 1 0 0,-1 3 0 15,1-4 0-15,2 2 0 0,0-5 0 0,-3 0 0 16,-1 0 0-16,-3-7 0 0,-3-4 0 0,-4 0 0 15,-7-7 0-15,0-3 0 0,-4-1 0 0,-7-5-160 0,-1-1 160 16,-4-6 0-16,0-2 0 0,-4-7-128 0,-5-3 128 0,0-11 0 31,0 0-2464-31,-11-12-432 0</inkml:trace>
  <inkml:trace contextRef="#ctx0" brushRef="#br0" timeOffset="5513.1">11354 8019 31727 0,'0'0'1408'0,"-7"-9"288"0,0 0-1360 0,0 2-336 0,0 0 0 0,7 7 0 0,-11-4 2832 0,4-3 496 15,7 7 112-15,0 0 16 0,-13 0-2816 0,13 0-640 16,0 0 0-16,0 0 0 0,0 0-128 0,0 0-64 16,0 0 0-16,0 0 0 0,0 0-64 0,0 0 0 15,0 0-16-15,0 0 0 0,0 0 272 0,13 7 0 16,1-3 128-16,1-1-128 0,-1 1 368 0,2-4-32 16,0 2 0-16,2 1 0 0,3-1-48 0,-3 3-16 15,3 1 0-15,2 4 0 0,2-1-80 0,3 5-32 16,0-1 0-16,4 3 0 0,1 2 16 0,9 0 0 0,5 2 0 0,9-1 0 15,5 1-176-15,6 0 0 0,-1 4-160 0,8 3 160 16,1 2 0-16,6-1 320 0,5-2-64 0,3 5 0 16,-1-2-64-16,-1-1 0 0,-9 0-16 0,-3-3 0 15,-4-3-176-15,-3-5 0 0,-1-2 0 0,-9-1 0 0,-8-3 320 0,-10-4 16 16,-8-2 16-16,-8 0 0 0,-10-1-96 0,-14-4 0 16,0 0-16-16,0 0 0 0,0 0-240 0,-18 7 0 15,-7-2-144-15,-10-3 144 16,-8 3-432-16,-3-4 16 0,-5-2 0 0,1-6 0 15,4-3-112-15,0-1-32 0,0-1 0 0,-4-1 0 0,0 1 256 0,-3-4 48 0,3-2 16 0,-1-2 0 32,5-1 240-32,-2-4 0 0,3 1-160 0,3-2 160 15,3-5 0-15,-1-1 0 0,-2-1 0 0,-1-1 0 16,0 1 0-16,-3 1 0 0,1 2 0 0,0 5 0 0,-1 4 0 0,4 2 0 16,6 1 0-16,1 3 0 0,6-2 0 0,4 4 0 15,1 1 0-15,5 1 0 0,1-1 0 0,4 3 0 16,0 0 0-16,0 2 0 0,3 0 0 0,1 0 0 15,3-1 0-15,7 8 0 0,0 0 0 0,-8-3 208 0,8 3-16 16,0 0-16-16,0 0 16 0,0 0 0 0,0 0 0 0,0 0 0 16,0 0 112-16,11 4 16 0,3 3 16 0,4 0 0 15,3 0-160-15,4 2-48 0,7 3 0 0,4-1 0 16,6-1-128-16,4 3 0 0,6-2-160 0,1 3 160 16,-1 3 0-16,6 3 0 0,3 1 128 0,2 6-128 15,2 2 0-15,6 2 0 0,3 1 0 0,1 0 0 0,-2 3 0 0,-3 1 0 16,-6-4 0-16,-3 0 0 0,-4 0 0 0,-4 0 0 15,-5-7-208-15,-5 0 80 0,-4-7 128 0,-8-4 0 16,-6-4 0-16,-7-2 0 0,-8-1-208 0,-10-7-16 16,0 0 0-16,0 0 0 15,-14-4-1056-15,-7-3-224 0,-7-2-32 0,-4-5-11264 16,-2-6-2256-16</inkml:trace>
  <inkml:trace contextRef="#ctx0" brushRef="#br0" timeOffset="6677.9">10973 7802 23951 0,'0'0'1056'0,"0"0"224"0,-11 0-1024 0,-1 3-256 0,12-3 0 0,-13 5 0 0,3 2 320 0,10-7 16 16,-8 10 0-16,1-2 0 0,2 5-208 0,5-13-128 15,0 0 160-15,-2 13-160 16,2-1-240-16,0-12-144 0,4 8-16 0,-4-8-16 0,0 0 928 0,10 0 192 0,1-4 48 0,-4 0 0 31,0-6 1680-31,2-1 352 0,0 0 64 0,2-1 16 16,1 0-848-16,-3 1-160 0,3 0-48 0,-3 1 0 15,2 2-768-15,3-3-144 0,-2 1-48 0,1 0 0 16,1 2-656-16,2 1-192 0,2-4 0 0,3 1 0 16,0-1 0-16,-2-3 0 0,5 0 0 0,1-4 0 0,3-3 208 0,-2-1-16 15,5-3-16-15,1-6 0 0,0-1 352 0,2-2 80 16,3-3 16-16,-1-4 0 0,4-2-48 0,0-6-16 15,2 2 0-15,4-6 0 0,7-1-160 0,4 1-16 16,11 3-16-16,1-2 0 0,4 3 272 0,-2 7 64 16,5 5 16-16,2 3 0 15,8-2-1024-15,3 4-208 0,-1 4-32 0,-4 0-16 0,-3 6 400 0,-6 4 160 0,-1-3-128 0,-6 0 128 16,1 0 0-16,-8 3 0 0,2-1 0 0,-13 3 0 16,-10 1 0-16,-2-2 128 0,-5 2-128 0,-5 4 0 0,-3-1 0 0,-4 3 0 31,-3-2 0-31,-4-1 0 0,-3 5 0 0,-1 2 0 0,-6-1 0 0,-4 6 0 15,0 0 0-15,0 0-128 0,0 0 128 0,0 0 0 16,0 0-256-16,0 0 48 0,-11 6 0 0,-3 4 0 16,0-2 0-16,-4 5 0 0,0-2 0 0,-6 3 0 15,-2 0 80-15,-6 1 128 0,-7 3-208 0,-10 2 80 16,-4 2 128-16,-4-1 0 0,0-3-144 0,-5 3 144 0,1-3-144 16,-6 0 144-16,-1-3-192 0,-3 3 192 0,-7 2-224 0,2-5 64 15,1 2 16-15,4-4 0 0,0-1 144 0,0 3 0 16,0 6 0-16,0 0-128 0,-2 2 128 0,6 0-128 15,7 0 128-15,3 2-128 0,4 3 128 0,3-1 0 16,4 4-144-16,1 0 144 0,4-2 0 0,-3 2 0 16,1 1 0-16,1-3 0 0,1-1 0 0,3 1 0 15,3-1 0-15,3-3 0 0,0-3 0 0,1-1 0 16,5-5 0-16,2 0 0 0,5-2 128 0,-1 0-128 16,5-1 128-16,1-1-128 0,3 2 0 0,4-3 128 15,0-2-128-15,7-9 0 0,0 0 0 0,2 12 128 0,-2-12-128 0,5 7 0 16,2 0 160-16,2-1-160 0,4-1 192 0,4-3-192 15,1 1 192-15,3-6-192 16,4-1 192-16,1-1-192 0,5-6 256 0,1 1-64 0,1-5-16 16,2 1 0-16,4 0-32 0,-2-4 0 0,2 0 0 0,-2-1 0 15,-1-4 16-15,3 1 0 0,2-3 0 0,1 1 0 16,-2-1-160-16,5-3 192 0,-1-1-192 0,8-6 192 16,0 2-192-16,1 1 128 0,2-6-128 0,0 5 128 0,-1 0 0 0,2 6 0 15,1-1 0-15,-3 1 0 0,6 1-128 0,4-1 0 16,3 2 0-16,-3 0 0 0,1 1 0 0,-4 2 0 15,-1-2 0-15,-3 2 0 0,-3 1 0 0,2 0 0 16,-4 2 0-16,3-2 0 0,-4-1 0 0,-4 2 0 16,-2 1 0-16,-9 2 0 0,-4 0 0 0,-4 5 0 15,-3-5 0-15,-3 1 0 0,-4-2-160 0,-1 4 160 16,-6 3 0-16,0 2-144 0,-4 4-32 0,-7 5 0 0,0 0 0 0,0 0 0 31,0 0-1312-31,0 0-272 0,0 0-48 0,0 0-12752 0,0 0-2544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https://i.pinimg.com/originals/30/5e/08/305e0877c1ade71c70fcd4484aef2d2d.png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293BF-E558-404C-9BEF-B0E77D1F96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24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https://www.medcalc.org/manual/roc-curves.php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979B3-E7D9-4C7B-BFB7-510830097F93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1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https://uc-r.github.io/public/images/analytics/regression/sq.errors-1.png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ED972-F004-4F43-959A-BA9BC8E87D1F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5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7" r:id="rId4"/>
    <p:sldLayoutId id="2147483658" r:id="rId5"/>
    <p:sldLayoutId id="2147483660" r:id="rId6"/>
    <p:sldLayoutId id="2147483661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customXml" Target="../ink/ink2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customXml" Target="../ink/ink2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customXml" Target="../ink/ink2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14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5.xml"/><Relationship Id="rId5" Type="http://schemas.openxmlformats.org/officeDocument/2006/relationships/image" Target="../media/image1120.png"/><Relationship Id="rId4" Type="http://schemas.openxmlformats.org/officeDocument/2006/relationships/image" Target="NUL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00.png"/><Relationship Id="rId4" Type="http://schemas.openxmlformats.org/officeDocument/2006/relationships/image" Target="NUL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15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6.xml"/><Relationship Id="rId5" Type="http://schemas.openxmlformats.org/officeDocument/2006/relationships/image" Target="../media/image1120.png"/><Relationship Id="rId4" Type="http://schemas.openxmlformats.org/officeDocument/2006/relationships/image" Target="NUL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331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7.xml"/><Relationship Id="rId5" Type="http://schemas.openxmlformats.org/officeDocument/2006/relationships/image" Target="../media/image1120.png"/><Relationship Id="rId4" Type="http://schemas.openxmlformats.org/officeDocument/2006/relationships/image" Target="NUL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16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8.xml"/><Relationship Id="rId5" Type="http://schemas.openxmlformats.org/officeDocument/2006/relationships/image" Target="../media/image1120.png"/><Relationship Id="rId4" Type="http://schemas.openxmlformats.org/officeDocument/2006/relationships/image" Target="NUL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png"/><Relationship Id="rId4" Type="http://schemas.openxmlformats.org/officeDocument/2006/relationships/customXml" Target="../ink/ink2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3.png"/><Relationship Id="rId4" Type="http://schemas.openxmlformats.org/officeDocument/2006/relationships/customXml" Target="../ink/ink3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4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8.png"/><Relationship Id="rId4" Type="http://schemas.openxmlformats.org/officeDocument/2006/relationships/customXml" Target="../ink/ink3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customXml" Target="../ink/ink3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customXml" Target="../ink/ink3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3.png"/><Relationship Id="rId4" Type="http://schemas.openxmlformats.org/officeDocument/2006/relationships/customXml" Target="../ink/ink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6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6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6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0.png"/><Relationship Id="rId1" Type="http://schemas.openxmlformats.org/officeDocument/2006/relationships/slideLayout" Target="../slideLayouts/slideLayout6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6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3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customXml" Target="../ink/ink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png"/><Relationship Id="rId4" Type="http://schemas.openxmlformats.org/officeDocument/2006/relationships/customXml" Target="../ink/ink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customXml" Target="../ink/ink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customXml" Target="../ink/ink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customXml" Target="../ink/ink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customXml" Target="../ink/ink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customXml" Target="../ink/ink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7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1262-4C24-41EB-8C08-04E1F3C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Why Can’t we do XOR?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3FFF-B676-4B2D-8D71-EE95D930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linear decision boundary!</a:t>
            </a:r>
          </a:p>
        </p:txBody>
      </p:sp>
    </p:spTree>
    <p:extLst>
      <p:ext uri="{BB962C8B-B14F-4D97-AF65-F5344CB8AC3E}">
        <p14:creationId xmlns:p14="http://schemas.microsoft.com/office/powerpoint/2010/main" val="39579872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1D639D1-4E82-4217-B05A-57EF2F0B6C17}"/>
              </a:ext>
            </a:extLst>
          </p:cNvPr>
          <p:cNvCxnSpPr/>
          <p:nvPr/>
        </p:nvCxnSpPr>
        <p:spPr>
          <a:xfrm flipV="1">
            <a:off x="4127383" y="1069596"/>
            <a:ext cx="497048" cy="299623"/>
          </a:xfrm>
          <a:prstGeom prst="bentConnector3">
            <a:avLst>
              <a:gd name="adj1" fmla="val 6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ABDB8E1-8182-40E1-A991-563B929F813E}"/>
              </a:ext>
            </a:extLst>
          </p:cNvPr>
          <p:cNvCxnSpPr>
            <a:cxnSpLocks/>
          </p:cNvCxnSpPr>
          <p:nvPr/>
        </p:nvCxnSpPr>
        <p:spPr>
          <a:xfrm>
            <a:off x="4630723" y="1063305"/>
            <a:ext cx="724003" cy="414365"/>
          </a:xfrm>
          <a:prstGeom prst="bentConnector3">
            <a:avLst>
              <a:gd name="adj1" fmla="val 100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3271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0" y="1121585"/>
                <a:ext cx="3796455" cy="347870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21585"/>
                <a:ext cx="3796455" cy="3478709"/>
              </a:xfrm>
              <a:prstGeom prst="rect">
                <a:avLst/>
              </a:prstGeom>
              <a:blipFill>
                <a:blip r:embed="rId2"/>
                <a:stretch>
                  <a:fillRect l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EB489B-5EB6-8130-36A8-9F2DDA940D51}"/>
                  </a:ext>
                </a:extLst>
              </p14:cNvPr>
              <p14:cNvContentPartPr/>
              <p14:nvPr/>
            </p14:nvContentPartPr>
            <p14:xfrm>
              <a:off x="3881160" y="2666160"/>
              <a:ext cx="897120" cy="1760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EB489B-5EB6-8130-36A8-9F2DDA940D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1800" y="2656800"/>
                <a:ext cx="915840" cy="17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60255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2756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CE6FA6A-3F7E-455F-9807-C8CBC23A16D3}"/>
              </a:ext>
            </a:extLst>
          </p:cNvPr>
          <p:cNvCxnSpPr/>
          <p:nvPr/>
        </p:nvCxnSpPr>
        <p:spPr>
          <a:xfrm rot="16200000" flipH="1">
            <a:off x="2955718" y="2403672"/>
            <a:ext cx="1025555" cy="1384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2CB2C2-7479-A203-C27E-F703920EAE7F}"/>
                  </a:ext>
                </a:extLst>
              </p14:cNvPr>
              <p14:cNvContentPartPr/>
              <p14:nvPr/>
            </p14:nvContentPartPr>
            <p14:xfrm>
              <a:off x="3375720" y="2793600"/>
              <a:ext cx="3132360" cy="147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2CB2C2-7479-A203-C27E-F703920EAE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6360" y="2784240"/>
                <a:ext cx="3151080" cy="148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57066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191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For </a:t>
                </a:r>
                <a:r>
                  <a:rPr lang="en-US" dirty="0" err="1"/>
                  <a:t>i</a:t>
                </a:r>
                <a:r>
                  <a:rPr lang="en-US" dirty="0"/>
                  <a:t> =1, 2; j = 1, 2,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511C04B-DB43-402B-B800-DA2D4C26707D}"/>
              </a:ext>
            </a:extLst>
          </p:cNvPr>
          <p:cNvCxnSpPr/>
          <p:nvPr/>
        </p:nvCxnSpPr>
        <p:spPr>
          <a:xfrm flipV="1">
            <a:off x="4303553" y="987804"/>
            <a:ext cx="459297" cy="381415"/>
          </a:xfrm>
          <a:prstGeom prst="bentConnector3">
            <a:avLst>
              <a:gd name="adj1" fmla="val -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3665ACF-1C07-4846-8AF3-97781656D130}"/>
              </a:ext>
            </a:extLst>
          </p:cNvPr>
          <p:cNvCxnSpPr>
            <a:cxnSpLocks/>
          </p:cNvCxnSpPr>
          <p:nvPr/>
        </p:nvCxnSpPr>
        <p:spPr>
          <a:xfrm>
            <a:off x="4781725" y="975221"/>
            <a:ext cx="660784" cy="503339"/>
          </a:xfrm>
          <a:prstGeom prst="bentConnector3">
            <a:avLst>
              <a:gd name="adj1" fmla="val 998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0FF4A1C-B5F7-4B21-BE04-798D50B521E6}"/>
              </a:ext>
            </a:extLst>
          </p:cNvPr>
          <p:cNvCxnSpPr/>
          <p:nvPr/>
        </p:nvCxnSpPr>
        <p:spPr>
          <a:xfrm flipV="1">
            <a:off x="4762849" y="1132514"/>
            <a:ext cx="421547" cy="236705"/>
          </a:xfrm>
          <a:prstGeom prst="bentConnector3">
            <a:avLst>
              <a:gd name="adj1" fmla="val -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7F9EE6-AC50-4D87-A3DB-1B812BCBADC0}"/>
              </a:ext>
            </a:extLst>
          </p:cNvPr>
          <p:cNvCxnSpPr>
            <a:cxnSpLocks/>
          </p:cNvCxnSpPr>
          <p:nvPr/>
        </p:nvCxnSpPr>
        <p:spPr>
          <a:xfrm>
            <a:off x="5196980" y="1132514"/>
            <a:ext cx="494246" cy="346046"/>
          </a:xfrm>
          <a:prstGeom prst="bentConnector3">
            <a:avLst>
              <a:gd name="adj1" fmla="val 1003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39D800-6884-F758-7811-5EFAC31B0A4F}"/>
                  </a:ext>
                </a:extLst>
              </p14:cNvPr>
              <p14:cNvContentPartPr/>
              <p14:nvPr/>
            </p14:nvContentPartPr>
            <p14:xfrm>
              <a:off x="3596040" y="2841480"/>
              <a:ext cx="1384920" cy="29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39D800-6884-F758-7811-5EFAC31B0A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6680" y="2832120"/>
                <a:ext cx="1403640" cy="31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7690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347545" y="414392"/>
                <a:ext cx="3796455" cy="1039387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545" y="414392"/>
                <a:ext cx="3796455" cy="1039387"/>
              </a:xfrm>
              <a:prstGeom prst="rect">
                <a:avLst/>
              </a:prstGeom>
              <a:blipFill>
                <a:blip r:embed="rId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6080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304076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3040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69828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3716017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37160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6068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4609403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46094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096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4EE9-064C-4B5E-BFBD-E8D9CE21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our Kernelized Perceptron (Fit)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4B80B-FC8D-4F06-B269-49D55DC7E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no longer have “weights” to train on…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 can use our Dual Expression of the problem!</a:t>
            </a:r>
          </a:p>
          <a:p>
            <a:pPr marL="0" indent="0">
              <a:buNone/>
            </a:pPr>
            <a:r>
              <a:rPr lang="en-US" dirty="0"/>
              <a:t>	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l-GR" dirty="0"/>
              <a:t> α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,x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And use the same perceptron update as before, but increment our </a:t>
            </a:r>
            <a:r>
              <a:rPr lang="el-GR" dirty="0"/>
              <a:t>α</a:t>
            </a:r>
            <a:r>
              <a:rPr lang="en-US" dirty="0"/>
              <a:t> by 1 each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an example incremented </a:t>
            </a:r>
            <a:r>
              <a:rPr lang="el-GR" dirty="0"/>
              <a:t>α</a:t>
            </a:r>
            <a:r>
              <a:rPr lang="en-US" dirty="0"/>
              <a:t>, then it’s a </a:t>
            </a:r>
            <a:r>
              <a:rPr lang="en-US" i="1" dirty="0"/>
              <a:t>support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2752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541314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For </a:t>
                </a:r>
                <a:r>
                  <a:rPr lang="en-US" sz="1800" dirty="0" err="1"/>
                  <a:t>i</a:t>
                </a:r>
                <a:r>
                  <a:rPr lang="en-US" sz="1800" dirty="0"/>
                  <a:t> = 1, 2; j = 1, 2, 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sz="1800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sz="180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5413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5546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2281074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r>
                  <a:rPr lang="en-US" sz="1800" dirty="0"/>
                  <a:t>The derivatives of C for each weight are found in our matrix!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we also have derivatives of C for each bias term…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2281074"/>
              </a:xfrm>
              <a:prstGeom prst="rect">
                <a:avLst/>
              </a:prstGeom>
              <a:blipFill>
                <a:blip r:embed="rId2"/>
                <a:stretch>
                  <a:fillRect r="-1485" b="-3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11820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1BCECE-B79F-FC73-1860-EDA8660CA798}"/>
                  </a:ext>
                </a:extLst>
              </p14:cNvPr>
              <p14:cNvContentPartPr/>
              <p14:nvPr/>
            </p14:nvContentPartPr>
            <p14:xfrm>
              <a:off x="6231960" y="3037680"/>
              <a:ext cx="674280" cy="498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1BCECE-B79F-FC73-1860-EDA8660CA7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2600" y="3028320"/>
                <a:ext cx="693000" cy="5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7768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607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3347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9602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71270-5FA4-4FAE-B928-65E73CC8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So Far…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B5584-471E-4601-842A-BDD346D130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 training example 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k</a:t>
                </a:r>
                <a:endParaRPr lang="en-US" i="1" baseline="-25000" dirty="0"/>
              </a:p>
              <a:p>
                <a:pPr marL="0" indent="0">
                  <a:buNone/>
                </a:pPr>
                <a:r>
                  <a:rPr lang="en-US" i="1" baseline="-25000" dirty="0"/>
                  <a:t>	</a:t>
                </a:r>
                <a:r>
                  <a:rPr lang="en-US" dirty="0"/>
                  <a:t>propagate forward to get activity vector </a:t>
                </a:r>
                <a:r>
                  <a:rPr lang="en-US" i="1" dirty="0" err="1"/>
                  <a:t>z</a:t>
                </a:r>
                <a:r>
                  <a:rPr lang="en-US" i="1" baseline="-25000" dirty="0" err="1"/>
                  <a:t>l</a:t>
                </a:r>
                <a:r>
                  <a:rPr lang="en-US" dirty="0"/>
                  <a:t> and activation vector </a:t>
                </a:r>
                <a:r>
                  <a:rPr lang="en-US" i="1" dirty="0"/>
                  <a:t>a</a:t>
                </a:r>
                <a:r>
                  <a:rPr lang="en-US" i="1" baseline="-25000" dirty="0"/>
                  <a:t>l</a:t>
                </a:r>
                <a:r>
                  <a:rPr lang="en-US" dirty="0"/>
                  <a:t> for each 		layer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To get the derivatives our final layer, we calculate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/>
                          <m:t>▽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/>
                      <m:t>C</m:t>
                    </m:r>
                    <m:r>
                      <m:rPr>
                        <m:nor/>
                      </m:rPr>
                      <a:rPr lang="en-US"/>
                      <m:t> 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B5584-471E-4601-842A-BDD346D13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0741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3127010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1800"/>
                        <m:t>C</m:t>
                      </m:r>
                      <m:r>
                        <m:rPr>
                          <m:nor/>
                        </m:rPr>
                        <a:rPr lang="en-US" sz="1800"/>
                        <m:t> ⊙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r>
                  <a:rPr lang="en-US" sz="1800" dirty="0"/>
                  <a:t>We’ve got the derivatives for our last layer (layer 3).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what do we need for the previous layer (layer 2)?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3127010"/>
              </a:xfrm>
              <a:prstGeom prst="rect">
                <a:avLst/>
              </a:prstGeom>
              <a:blipFill>
                <a:blip r:embed="rId2"/>
                <a:stretch>
                  <a:fillRect b="-2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60FE1C-E80E-1AA0-F3AD-DBA90B6F1258}"/>
                  </a:ext>
                </a:extLst>
              </p14:cNvPr>
              <p14:cNvContentPartPr/>
              <p14:nvPr/>
            </p14:nvContentPartPr>
            <p14:xfrm>
              <a:off x="7895160" y="2117160"/>
              <a:ext cx="427320" cy="117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60FE1C-E80E-1AA0-F3AD-DBA90B6F12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5800" y="2107800"/>
                <a:ext cx="446040" cy="11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9617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3681008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1800"/>
                        <m:t>C</m:t>
                      </m:r>
                      <m:r>
                        <m:rPr>
                          <m:nor/>
                        </m:rPr>
                        <a:rPr lang="en-US" sz="1800"/>
                        <m:t> ⊙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r>
                  <a:rPr lang="en-US" sz="1800" dirty="0"/>
                  <a:t>We’ve got the derivatives for our last layer (layer 3).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what do we need for the previous layer (layer 2)?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would be nice…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3681008"/>
              </a:xfrm>
              <a:prstGeom prst="rect">
                <a:avLst/>
              </a:prstGeom>
              <a:blipFill>
                <a:blip r:embed="rId2"/>
                <a:stretch>
                  <a:fillRect b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1080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4789003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1800"/>
                        <m:t>C</m:t>
                      </m:r>
                      <m:r>
                        <m:rPr>
                          <m:nor/>
                        </m:rPr>
                        <a:rPr lang="en-US" sz="1800"/>
                        <m:t> ⊙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/>
                        <m:t>	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 algn="ctr"/>
                <a:r>
                  <a:rPr lang="en-US" sz="1800" dirty="0"/>
                  <a:t>We’ve got the derivatives for our last layer (layer 3).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what do we need for the previous layer (layer 2)?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/>
                  <a:t> would be nice…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But the relationship between C and z</a:t>
                </a:r>
                <a:r>
                  <a:rPr lang="en-US" sz="1800" baseline="30000" dirty="0"/>
                  <a:t>2</a:t>
                </a:r>
                <a:r>
                  <a:rPr lang="en-US" sz="1800" dirty="0"/>
                  <a:t> is complicated by our activation functions…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4789003"/>
              </a:xfrm>
              <a:prstGeom prst="rect">
                <a:avLst/>
              </a:prstGeom>
              <a:blipFill>
                <a:blip r:embed="rId2"/>
                <a:stretch>
                  <a:fillRect b="-1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44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1262-4C24-41EB-8C08-04E1F3C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Why Can’t we do XOR?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3FFF-B676-4B2D-8D71-EE95D930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linear decision boundary!</a:t>
            </a:r>
          </a:p>
          <a:p>
            <a:endParaRPr lang="en-US" dirty="0"/>
          </a:p>
          <a:p>
            <a:r>
              <a:rPr lang="en-US" dirty="0"/>
              <a:t>(We could apply a Kernel, but that process is manual for each problem)</a:t>
            </a:r>
          </a:p>
        </p:txBody>
      </p:sp>
    </p:spTree>
    <p:extLst>
      <p:ext uri="{BB962C8B-B14F-4D97-AF65-F5344CB8AC3E}">
        <p14:creationId xmlns:p14="http://schemas.microsoft.com/office/powerpoint/2010/main" val="24957504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4295471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𝑑𝑒𝑝𝑒𝑛𝑑𝑠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l-GR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To create a specific example…</a:t>
                </a:r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And we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 as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And we can see that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𝑑𝑒𝑝𝑒𝑛𝑑𝑠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m:rPr>
                          <m:nor/>
                        </m:rPr>
                        <a:rPr lang="en-US" sz="180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So we can apply the chain rule!</a:t>
                </a:r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4295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07425EFE-A229-4BC2-9EED-DBB2BF378E76}"/>
              </a:ext>
            </a:extLst>
          </p:cNvPr>
          <p:cNvSpPr/>
          <p:nvPr/>
        </p:nvSpPr>
        <p:spPr>
          <a:xfrm>
            <a:off x="3384958" y="3190213"/>
            <a:ext cx="222401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CE4D97-E8A5-4116-A8EA-7C23F2C17835}"/>
              </a:ext>
            </a:extLst>
          </p:cNvPr>
          <p:cNvCxnSpPr/>
          <p:nvPr/>
        </p:nvCxnSpPr>
        <p:spPr>
          <a:xfrm flipV="1">
            <a:off x="3607359" y="2588725"/>
            <a:ext cx="934307" cy="739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AE3231-F093-42B3-81B5-5F49D848C3CD}"/>
              </a:ext>
            </a:extLst>
          </p:cNvPr>
          <p:cNvCxnSpPr>
            <a:endCxn id="4" idx="2"/>
          </p:cNvCxnSpPr>
          <p:nvPr/>
        </p:nvCxnSpPr>
        <p:spPr>
          <a:xfrm>
            <a:off x="3607358" y="3333782"/>
            <a:ext cx="1046592" cy="75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0441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9"/>
                <a:ext cx="3691867" cy="72192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9"/>
                <a:ext cx="3691867" cy="721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3279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5452134" y="115928"/>
                <a:ext cx="3691867" cy="3288401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Becomes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We’re computing the derivatives of level 3 activities in terms of level 2 activities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134" y="115928"/>
                <a:ext cx="3691867" cy="3288401"/>
              </a:xfrm>
              <a:prstGeom prst="rect">
                <a:avLst/>
              </a:prstGeom>
              <a:blipFill>
                <a:blip r:embed="rId3"/>
                <a:stretch>
                  <a:fillRect l="-1320" r="-2970" b="-2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DE51477-3F8B-4AF7-ACEE-0DB8F863282E}"/>
              </a:ext>
            </a:extLst>
          </p:cNvPr>
          <p:cNvCxnSpPr/>
          <p:nvPr/>
        </p:nvCxnSpPr>
        <p:spPr>
          <a:xfrm rot="5400000">
            <a:off x="6405960" y="1005714"/>
            <a:ext cx="1017334" cy="528507"/>
          </a:xfrm>
          <a:prstGeom prst="bentConnector3">
            <a:avLst>
              <a:gd name="adj1" fmla="val 20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320CF7C-33B1-4F6B-95E0-429A2B80E8E8}"/>
              </a:ext>
            </a:extLst>
          </p:cNvPr>
          <p:cNvCxnSpPr/>
          <p:nvPr/>
        </p:nvCxnSpPr>
        <p:spPr>
          <a:xfrm rot="5400000">
            <a:off x="7365450" y="927067"/>
            <a:ext cx="1017334" cy="698384"/>
          </a:xfrm>
          <a:prstGeom prst="bentConnector3">
            <a:avLst>
              <a:gd name="adj1" fmla="val 704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8605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4653949" y="115928"/>
                <a:ext cx="4490051" cy="4630627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We’re computing the derivatives of level 3 activities (</a:t>
                </a:r>
                <a:r>
                  <a:rPr lang="en-US" sz="1800" i="1" dirty="0"/>
                  <a:t>z</a:t>
                </a:r>
                <a:r>
                  <a:rPr lang="en-US" sz="1800" i="1" baseline="30000" dirty="0"/>
                  <a:t>3</a:t>
                </a:r>
                <a:r>
                  <a:rPr lang="en-US" sz="1800" dirty="0"/>
                  <a:t>) in terms of level 2 activities (</a:t>
                </a:r>
                <a:r>
                  <a:rPr lang="en-US" sz="1800" i="1" dirty="0"/>
                  <a:t>z</a:t>
                </a:r>
                <a:r>
                  <a:rPr lang="en-US" sz="1800" i="1" baseline="30000" dirty="0"/>
                  <a:t>2</a:t>
                </a:r>
                <a:r>
                  <a:rPr lang="en-US" sz="1800" dirty="0"/>
                  <a:t>)</a:t>
                </a:r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Activations (</a:t>
                </a:r>
                <a:r>
                  <a:rPr lang="en-US" sz="1800" i="1" dirty="0"/>
                  <a:t>a</a:t>
                </a:r>
                <a:r>
                  <a:rPr lang="en-US" sz="1800" dirty="0"/>
                  <a:t>) are just activities (</a:t>
                </a:r>
                <a:r>
                  <a:rPr lang="en-US" sz="1800" i="1" dirty="0"/>
                  <a:t>z</a:t>
                </a:r>
                <a:r>
                  <a:rPr lang="en-US" sz="1800" dirty="0"/>
                  <a:t>) run through our activation function (</a:t>
                </a:r>
                <a:r>
                  <a:rPr lang="en-US" sz="1800" i="1" dirty="0"/>
                  <a:t>g()</a:t>
                </a:r>
                <a:r>
                  <a:rPr lang="en-US" sz="1800" dirty="0"/>
                  <a:t>)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949" y="115928"/>
                <a:ext cx="4490051" cy="4630627"/>
              </a:xfrm>
              <a:prstGeom prst="rect">
                <a:avLst/>
              </a:prstGeom>
              <a:blipFill>
                <a:blip r:embed="rId3"/>
                <a:stretch>
                  <a:fillRect l="-271" r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AF8D0B4-1AAF-44E7-9E95-D91679FA08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45328" y="2699158"/>
            <a:ext cx="1377208" cy="440518"/>
          </a:xfrm>
          <a:prstGeom prst="bentConnector3">
            <a:avLst>
              <a:gd name="adj1" fmla="val 999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298BA9E-BDBA-41A6-9724-EF1EE446EE2A}"/>
              </a:ext>
            </a:extLst>
          </p:cNvPr>
          <p:cNvCxnSpPr>
            <a:cxnSpLocks/>
          </p:cNvCxnSpPr>
          <p:nvPr/>
        </p:nvCxnSpPr>
        <p:spPr>
          <a:xfrm>
            <a:off x="4854351" y="3146332"/>
            <a:ext cx="1106140" cy="816962"/>
          </a:xfrm>
          <a:prstGeom prst="bentConnector3">
            <a:avLst>
              <a:gd name="adj1" fmla="val -15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E2EEE3C-2CF3-4B77-8298-CB8DA15EE99E}"/>
              </a:ext>
            </a:extLst>
          </p:cNvPr>
          <p:cNvCxnSpPr/>
          <p:nvPr/>
        </p:nvCxnSpPr>
        <p:spPr>
          <a:xfrm rot="5400000">
            <a:off x="5889704" y="4017241"/>
            <a:ext cx="146678" cy="95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ADD5B9-1D4C-580D-817C-619CB788C941}"/>
                  </a:ext>
                </a:extLst>
              </p14:cNvPr>
              <p14:cNvContentPartPr/>
              <p14:nvPr/>
            </p14:nvContentPartPr>
            <p14:xfrm>
              <a:off x="7796160" y="110520"/>
              <a:ext cx="659160" cy="87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ADD5B9-1D4C-580D-817C-619CB788C9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6800" y="101160"/>
                <a:ext cx="677880" cy="8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785922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4653949" y="115929"/>
                <a:ext cx="4490051" cy="4708981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And</a:t>
                </a:r>
              </a:p>
              <a:p>
                <a:pPr algn="ctr"/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And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Plugging it all in…</a:t>
                </a:r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949" y="115929"/>
                <a:ext cx="4490051" cy="4708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44901B-FB80-5D20-C21F-512FA50A8CD7}"/>
                  </a:ext>
                </a:extLst>
              </p14:cNvPr>
              <p14:cNvContentPartPr/>
              <p14:nvPr/>
            </p14:nvContentPartPr>
            <p14:xfrm>
              <a:off x="7103160" y="2417760"/>
              <a:ext cx="585360" cy="92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44901B-FB80-5D20-C21F-512FA50A8C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3800" y="2408400"/>
                <a:ext cx="604080" cy="9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2065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inner-layer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65AA004-D3F8-44F7-920F-57F394E9F5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/>
              <p:nvPr/>
            </p:nvSpPr>
            <p:spPr>
              <a:xfrm>
                <a:off x="4653949" y="115929"/>
                <a:ext cx="4490051" cy="5033622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And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r>
                  <a:rPr lang="en-US" sz="1800" dirty="0"/>
                  <a:t>Plugging it all in…</a:t>
                </a:r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1800" dirty="0"/>
                            <m:t>δ</m:t>
                          </m:r>
                        </m:e>
                        <m:sub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:r>
                  <a:rPr lang="en-US" sz="1800" dirty="0"/>
                  <a:t>(You can do the same process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l-GR" sz="1800" dirty="0"/>
                          <m:t>δ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/>
                  <a:t>)</a:t>
                </a:r>
              </a:p>
              <a:p>
                <a:pPr algn="ctr"/>
                <a:endParaRPr lang="en-US" sz="1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43D13C8-5193-440C-AA35-C9051C9B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949" y="115929"/>
                <a:ext cx="4490051" cy="5033622"/>
              </a:xfrm>
              <a:prstGeom prst="rect">
                <a:avLst/>
              </a:prstGeom>
              <a:blipFill>
                <a:blip r:embed="rId3"/>
                <a:stretch>
                  <a:fillRect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035BCF-E90A-1CD3-CE22-6703DB0B980B}"/>
                  </a:ext>
                </a:extLst>
              </p14:cNvPr>
              <p14:cNvContentPartPr/>
              <p14:nvPr/>
            </p14:nvContentPartPr>
            <p14:xfrm>
              <a:off x="3827160" y="2590560"/>
              <a:ext cx="5067360" cy="1430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035BCF-E90A-1CD3-CE22-6703DB0B98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7800" y="2581200"/>
                <a:ext cx="5086080" cy="144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87016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18946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Factor out derivative of g…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1309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And remember…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11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And remember…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dirty="0"/>
                          <m:t>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l-GR" dirty="0"/>
                                    <m:t>δ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75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1262-4C24-41EB-8C08-04E1F3C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Why Can’t we do XOR?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3FFF-B676-4B2D-8D71-EE95D930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B72E5-0853-4BBB-BB69-8C1841A0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908" y="1369219"/>
            <a:ext cx="4500185" cy="3556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BED901-6BCD-DA6A-79B0-A6728C0595EC}"/>
                  </a:ext>
                </a:extLst>
              </p14:cNvPr>
              <p14:cNvContentPartPr/>
              <p14:nvPr/>
            </p14:nvContentPartPr>
            <p14:xfrm>
              <a:off x="2477520" y="1394280"/>
              <a:ext cx="4157280" cy="362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BED901-6BCD-DA6A-79B0-A6728C0595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8160" y="1384920"/>
                <a:ext cx="4176000" cy="36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8786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14B1-78D5-4F95-B83D-89C93F1D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l-GR" dirty="0"/>
                                <m:t>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 smtClean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l-GR" dirty="0"/>
                                      <m:t>δ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US"/>
                        <m:t>⊙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13E935-978D-4DCC-AFCD-9C94BAD0FD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0888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AA91-501B-4DD3-874C-F9F13FCC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43F3B-9A61-4CBF-BA72-214308910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Now we have our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/>
                      <m:t>δ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Compute our Weight and Bias derivatives as before!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43F3B-9A61-4CBF-BA72-214308910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4469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AA91-501B-4DD3-874C-F9F13FCC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43F3B-9A61-4CBF-BA72-2143089103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have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our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i="1" dirty="0"/>
                        <m:t>δ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Compute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our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Weight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and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Bias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derivatives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as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before</m:t>
                      </m:r>
                      <m:r>
                        <m:rPr>
                          <m:nor/>
                        </m:rPr>
                        <a:rPr lang="en-US" dirty="0"/>
                        <m:t>!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43F3B-9A61-4CBF-BA72-214308910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6186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A0D7-7872-4DF7-B2D3-623D48EC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– General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66555-BE54-489C-ADFF-74013DE293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the output layer L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/>
                        <m:t> 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-1, ... 2</a:t>
                </a:r>
              </a:p>
              <a:p>
                <a:pPr marL="0" indent="0">
                  <a:buNone/>
                </a:pPr>
                <a:r>
                  <a:rPr lang="en-US" dirty="0"/>
                  <a:t>	Compute the Weight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compute the Bias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back-propagate to previous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66555-BE54-489C-ADFF-74013DE29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9024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BE7F-C70F-4ADE-B173-FDB8C2B5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– SGD using 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58439-6CCD-4A0D-830B-0B31C095D9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/>
                        <m:t>η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l-GR"/>
                        <m:t>η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E58439-6CCD-4A0D-830B-0B31C095D9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1759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399421-64E6-4B12-9A01-85918C321A4A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72AE1E-B4AE-4E6C-94F3-668A7134813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9861F-36F3-4021-84B6-D1E29E18F58E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25C94-5A7B-4EEC-8A1E-244211DF668A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5FF0F5B-5927-4CFF-9A35-7877C49376DF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9E11C9-5F15-4F05-BFF8-5BAA2FBCA9B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C10AB-1CB0-4885-B017-10D8C7A8C80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7CFAF1-C3F7-434C-9EAB-CF255B116235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E4C5B0-2409-4368-A9DC-57BB02FF6D27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A31ACD-168A-4A58-A61D-963D68E62E9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AF047-C1CE-44E3-A0FF-30C7EF7FD71D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8CE5324-FC16-48A4-9382-1B21F0B77D6D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DC1AEC-BB75-4D20-B2DA-E078071726CD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6E4180-EC0B-4425-A533-1BB67C677E25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6C37B-456F-4C6C-8547-A9C636EA1BC5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3DDBFA-6FB4-4C76-A222-F9DD9A827E36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C4B5B-677A-4F1A-89ED-FEDB871B62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4BE3A18-B91C-495A-835F-B9CFFEF10F61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37BD48-6E20-414B-87AE-1B437A14669C}"/>
              </a:ext>
            </a:extLst>
          </p:cNvPr>
          <p:cNvCxnSpPr>
            <a:cxnSpLocks/>
            <a:stCxn id="23" idx="6"/>
            <a:endCxn id="10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11CF5-5759-4E6D-B6AB-D4AEB2436509}"/>
              </a:ext>
            </a:extLst>
          </p:cNvPr>
          <p:cNvCxnSpPr>
            <a:cxnSpLocks/>
            <a:stCxn id="18" idx="6"/>
            <a:endCxn id="10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A962B-10AA-4EF9-81B4-84514081B67F}"/>
              </a:ext>
            </a:extLst>
          </p:cNvPr>
          <p:cNvCxnSpPr>
            <a:cxnSpLocks/>
            <a:stCxn id="17" idx="6"/>
            <a:endCxn id="6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A3A37-877F-480E-A31E-9E28870D58E7}"/>
              </a:ext>
            </a:extLst>
          </p:cNvPr>
          <p:cNvCxnSpPr>
            <a:cxnSpLocks/>
            <a:stCxn id="19" idx="6"/>
            <a:endCxn id="6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DF188D-DA7F-4640-AB1D-650B6D93D490}"/>
              </a:ext>
            </a:extLst>
          </p:cNvPr>
          <p:cNvCxnSpPr>
            <a:cxnSpLocks/>
            <a:stCxn id="18" idx="6"/>
            <a:endCxn id="6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BE56D7-48C3-48D9-BCB2-A0C2BB7CD910}"/>
              </a:ext>
            </a:extLst>
          </p:cNvPr>
          <p:cNvCxnSpPr>
            <a:cxnSpLocks/>
            <a:stCxn id="17" idx="6"/>
            <a:endCxn id="10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FF604F-9CE9-4F68-AFDD-8840BB7E1F7B}"/>
              </a:ext>
            </a:extLst>
          </p:cNvPr>
          <p:cNvCxnSpPr>
            <a:cxnSpLocks/>
            <a:stCxn id="19" idx="6"/>
            <a:endCxn id="10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FF8B75-FE7A-4CAF-B80A-445511BB45FF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AA28F9-0776-4B01-8AAC-6DCB73B20483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D55B6-BF4F-4E2B-936E-9E086072E271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F7A72E-562A-4004-9896-4003EC7127CF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1A3F4F-E011-4D79-8F5C-E64C4859F124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156568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399421-64E6-4B12-9A01-85918C321A4A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72AE1E-B4AE-4E6C-94F3-668A7134813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9861F-36F3-4021-84B6-D1E29E18F58E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25C94-5A7B-4EEC-8A1E-244211DF668A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5FF0F5B-5927-4CFF-9A35-7877C49376DF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9E11C9-5F15-4F05-BFF8-5BAA2FBCA9B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C10AB-1CB0-4885-B017-10D8C7A8C80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7CFAF1-C3F7-434C-9EAB-CF255B116235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E4C5B0-2409-4368-A9DC-57BB02FF6D27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A31ACD-168A-4A58-A61D-963D68E62E9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AF047-C1CE-44E3-A0FF-30C7EF7FD71D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8CE5324-FC16-48A4-9382-1B21F0B77D6D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DC1AEC-BB75-4D20-B2DA-E078071726CD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6E4180-EC0B-4425-A533-1BB67C677E25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6C37B-456F-4C6C-8547-A9C636EA1BC5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3DDBFA-6FB4-4C76-A222-F9DD9A827E36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C4B5B-677A-4F1A-89ED-FEDB871B62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4BE3A18-B91C-495A-835F-B9CFFEF10F61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37BD48-6E20-414B-87AE-1B437A14669C}"/>
              </a:ext>
            </a:extLst>
          </p:cNvPr>
          <p:cNvCxnSpPr>
            <a:cxnSpLocks/>
            <a:stCxn id="23" idx="6"/>
            <a:endCxn id="10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11CF5-5759-4E6D-B6AB-D4AEB2436509}"/>
              </a:ext>
            </a:extLst>
          </p:cNvPr>
          <p:cNvCxnSpPr>
            <a:cxnSpLocks/>
            <a:stCxn id="18" idx="6"/>
            <a:endCxn id="10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A962B-10AA-4EF9-81B4-84514081B67F}"/>
              </a:ext>
            </a:extLst>
          </p:cNvPr>
          <p:cNvCxnSpPr>
            <a:cxnSpLocks/>
            <a:stCxn id="17" idx="6"/>
            <a:endCxn id="6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A3A37-877F-480E-A31E-9E28870D58E7}"/>
              </a:ext>
            </a:extLst>
          </p:cNvPr>
          <p:cNvCxnSpPr>
            <a:cxnSpLocks/>
            <a:stCxn id="19" idx="6"/>
            <a:endCxn id="6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DF188D-DA7F-4640-AB1D-650B6D93D490}"/>
              </a:ext>
            </a:extLst>
          </p:cNvPr>
          <p:cNvCxnSpPr>
            <a:cxnSpLocks/>
            <a:stCxn id="18" idx="6"/>
            <a:endCxn id="6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BE56D7-48C3-48D9-BCB2-A0C2BB7CD910}"/>
              </a:ext>
            </a:extLst>
          </p:cNvPr>
          <p:cNvCxnSpPr>
            <a:cxnSpLocks/>
            <a:stCxn id="17" idx="6"/>
            <a:endCxn id="10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FF604F-9CE9-4F68-AFDD-8840BB7E1F7B}"/>
              </a:ext>
            </a:extLst>
          </p:cNvPr>
          <p:cNvCxnSpPr>
            <a:cxnSpLocks/>
            <a:stCxn id="19" idx="6"/>
            <a:endCxn id="10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FF8B75-FE7A-4CAF-B80A-445511BB45FF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E63337-E12F-4C97-BA06-72E4151DA5E4}"/>
              </a:ext>
            </a:extLst>
          </p:cNvPr>
          <p:cNvSpPr txBox="1"/>
          <p:nvPr/>
        </p:nvSpPr>
        <p:spPr>
          <a:xfrm>
            <a:off x="142752" y="4469545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9A72D2-0107-4BAD-9481-1EC6FD98391E}"/>
              </a:ext>
            </a:extLst>
          </p:cNvPr>
          <p:cNvSpPr txBox="1"/>
          <p:nvPr/>
        </p:nvSpPr>
        <p:spPr>
          <a:xfrm>
            <a:off x="1884044" y="4866501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AA28F9-0776-4B01-8AAC-6DCB73B20483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D55B6-BF4F-4E2B-936E-9E086072E271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F7A72E-562A-4004-9896-4003EC7127CF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1A3F4F-E011-4D79-8F5C-E64C4859F124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26CE72-89BF-462B-833D-97FFBAD8E213}"/>
              </a:ext>
            </a:extLst>
          </p:cNvPr>
          <p:cNvSpPr txBox="1"/>
          <p:nvPr/>
        </p:nvSpPr>
        <p:spPr>
          <a:xfrm>
            <a:off x="3511828" y="450952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216909-8F02-484D-9A36-B10EC4F86352}"/>
              </a:ext>
            </a:extLst>
          </p:cNvPr>
          <p:cNvSpPr txBox="1"/>
          <p:nvPr/>
        </p:nvSpPr>
        <p:spPr>
          <a:xfrm>
            <a:off x="4302511" y="3164435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77014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  <a:p>
            <a:pPr marL="0" indent="0">
              <a:buNone/>
            </a:pPr>
            <a:r>
              <a:rPr lang="en-US" dirty="0"/>
              <a:t>	backward propagate for 	derivatives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399421-64E6-4B12-9A01-85918C321A4A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72AE1E-B4AE-4E6C-94F3-668A71348135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39861F-36F3-4021-84B6-D1E29E18F58E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25C94-5A7B-4EEC-8A1E-244211DF668A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5FF0F5B-5927-4CFF-9A35-7877C49376DF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9E11C9-5F15-4F05-BFF8-5BAA2FBCA9B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9C10AB-1CB0-4885-B017-10D8C7A8C80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7CFAF1-C3F7-434C-9EAB-CF255B116235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E4C5B0-2409-4368-A9DC-57BB02FF6D27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A31ACD-168A-4A58-A61D-963D68E62E9D}"/>
              </a:ext>
            </a:extLst>
          </p:cNvPr>
          <p:cNvCxnSpPr>
            <a:cxnSpLocks/>
            <a:stCxn id="12" idx="6"/>
            <a:endCxn id="18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24AF047-C1CE-44E3-A0FF-30C7EF7FD71D}"/>
              </a:ext>
            </a:extLst>
          </p:cNvPr>
          <p:cNvCxnSpPr>
            <a:cxnSpLocks/>
            <a:stCxn id="13" idx="6"/>
            <a:endCxn id="18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8CE5324-FC16-48A4-9382-1B21F0B77D6D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DC1AEC-BB75-4D20-B2DA-E078071726CD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06E4180-EC0B-4425-A533-1BB67C677E25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D6C37B-456F-4C6C-8547-A9C636EA1BC5}"/>
              </a:ext>
            </a:extLst>
          </p:cNvPr>
          <p:cNvCxnSpPr>
            <a:cxnSpLocks/>
            <a:stCxn id="11" idx="6"/>
            <a:endCxn id="19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3DDBFA-6FB4-4C76-A222-F9DD9A827E36}"/>
              </a:ext>
            </a:extLst>
          </p:cNvPr>
          <p:cNvCxnSpPr>
            <a:cxnSpLocks/>
            <a:stCxn id="12" idx="6"/>
            <a:endCxn id="19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2C4B5B-677A-4F1A-89ED-FEDB871B62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4BE3A18-B91C-495A-835F-B9CFFEF10F61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37BD48-6E20-414B-87AE-1B437A14669C}"/>
              </a:ext>
            </a:extLst>
          </p:cNvPr>
          <p:cNvCxnSpPr>
            <a:cxnSpLocks/>
            <a:stCxn id="23" idx="6"/>
            <a:endCxn id="10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D11CF5-5759-4E6D-B6AB-D4AEB2436509}"/>
              </a:ext>
            </a:extLst>
          </p:cNvPr>
          <p:cNvCxnSpPr>
            <a:cxnSpLocks/>
            <a:stCxn id="18" idx="6"/>
            <a:endCxn id="10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A962B-10AA-4EF9-81B4-84514081B67F}"/>
              </a:ext>
            </a:extLst>
          </p:cNvPr>
          <p:cNvCxnSpPr>
            <a:cxnSpLocks/>
            <a:stCxn id="17" idx="6"/>
            <a:endCxn id="6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A3A37-877F-480E-A31E-9E28870D58E7}"/>
              </a:ext>
            </a:extLst>
          </p:cNvPr>
          <p:cNvCxnSpPr>
            <a:cxnSpLocks/>
            <a:stCxn id="19" idx="6"/>
            <a:endCxn id="6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DF188D-DA7F-4640-AB1D-650B6D93D490}"/>
              </a:ext>
            </a:extLst>
          </p:cNvPr>
          <p:cNvCxnSpPr>
            <a:cxnSpLocks/>
            <a:stCxn id="18" idx="6"/>
            <a:endCxn id="6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BE56D7-48C3-48D9-BCB2-A0C2BB7CD910}"/>
              </a:ext>
            </a:extLst>
          </p:cNvPr>
          <p:cNvCxnSpPr>
            <a:cxnSpLocks/>
            <a:stCxn id="17" idx="6"/>
            <a:endCxn id="10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FF604F-9CE9-4F68-AFDD-8840BB7E1F7B}"/>
              </a:ext>
            </a:extLst>
          </p:cNvPr>
          <p:cNvCxnSpPr>
            <a:cxnSpLocks/>
            <a:stCxn id="19" idx="6"/>
            <a:endCxn id="10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FF8B75-FE7A-4CAF-B80A-445511BB45FF}"/>
              </a:ext>
            </a:extLst>
          </p:cNvPr>
          <p:cNvCxnSpPr>
            <a:cxnSpLocks/>
            <a:stCxn id="23" idx="6"/>
            <a:endCxn id="6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2E63337-E12F-4C97-BA06-72E4151DA5E4}"/>
              </a:ext>
            </a:extLst>
          </p:cNvPr>
          <p:cNvSpPr txBox="1"/>
          <p:nvPr/>
        </p:nvSpPr>
        <p:spPr>
          <a:xfrm>
            <a:off x="142752" y="4469545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9A72D2-0107-4BAD-9481-1EC6FD98391E}"/>
              </a:ext>
            </a:extLst>
          </p:cNvPr>
          <p:cNvSpPr txBox="1"/>
          <p:nvPr/>
        </p:nvSpPr>
        <p:spPr>
          <a:xfrm>
            <a:off x="1884044" y="4866501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AA28F9-0776-4B01-8AAC-6DCB73B20483}"/>
                  </a:ext>
                </a:extLst>
              </p:cNvPr>
              <p:cNvSpPr txBox="1"/>
              <p:nvPr/>
            </p:nvSpPr>
            <p:spPr>
              <a:xfrm>
                <a:off x="1068495" y="1262148"/>
                <a:ext cx="438273" cy="39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8AA28F9-0776-4B01-8AAC-6DCB73B20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95" y="1262148"/>
                <a:ext cx="438273" cy="3995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DD55B6-BF4F-4E2B-936E-9E086072E271}"/>
                  </a:ext>
                </a:extLst>
              </p:cNvPr>
              <p:cNvSpPr txBox="1"/>
              <p:nvPr/>
            </p:nvSpPr>
            <p:spPr>
              <a:xfrm>
                <a:off x="2676743" y="1261179"/>
                <a:ext cx="438273" cy="39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8DD55B6-BF4F-4E2B-936E-9E086072E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743" y="1261179"/>
                <a:ext cx="438273" cy="399597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F7A72E-562A-4004-9896-4003EC7127CF}"/>
                  </a:ext>
                </a:extLst>
              </p:cNvPr>
              <p:cNvSpPr txBox="1"/>
              <p:nvPr/>
            </p:nvSpPr>
            <p:spPr>
              <a:xfrm>
                <a:off x="1068495" y="4410514"/>
                <a:ext cx="438273" cy="39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F7A72E-562A-4004-9896-4003EC712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95" y="4410514"/>
                <a:ext cx="438273" cy="399597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1A3F4F-E011-4D79-8F5C-E64C4859F124}"/>
                  </a:ext>
                </a:extLst>
              </p:cNvPr>
              <p:cNvSpPr txBox="1"/>
              <p:nvPr/>
            </p:nvSpPr>
            <p:spPr>
              <a:xfrm>
                <a:off x="2806081" y="4453923"/>
                <a:ext cx="438273" cy="399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61A3F4F-E011-4D79-8F5C-E64C4859F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081" y="4453923"/>
                <a:ext cx="438273" cy="399597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926CE72-89BF-462B-833D-97FFBAD8E213}"/>
              </a:ext>
            </a:extLst>
          </p:cNvPr>
          <p:cNvSpPr txBox="1"/>
          <p:nvPr/>
        </p:nvSpPr>
        <p:spPr>
          <a:xfrm>
            <a:off x="3511828" y="450952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216909-8F02-484D-9A36-B10EC4F86352}"/>
              </a:ext>
            </a:extLst>
          </p:cNvPr>
          <p:cNvSpPr txBox="1"/>
          <p:nvPr/>
        </p:nvSpPr>
        <p:spPr>
          <a:xfrm>
            <a:off x="4302511" y="3164435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88741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  <a:p>
            <a:pPr marL="0" indent="0">
              <a:buNone/>
            </a:pPr>
            <a:r>
              <a:rPr lang="en-US" dirty="0"/>
              <a:t>	backward propagate for 	derivatives</a:t>
            </a:r>
          </a:p>
          <a:p>
            <a:pPr marL="0" indent="0">
              <a:buNone/>
            </a:pPr>
            <a:r>
              <a:rPr lang="en-US" dirty="0"/>
              <a:t>	update weights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891789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524" y="1193120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Back Propagation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marL="0" indent="0">
              <a:buNone/>
            </a:pPr>
            <a:r>
              <a:rPr lang="en-US" dirty="0"/>
              <a:t>	a = max(0,z)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</a:p>
          <a:p>
            <a:pPr algn="ctr"/>
            <a:r>
              <a:rPr lang="en-US" sz="1050" dirty="0"/>
              <a:t>z=-4</a:t>
            </a:r>
          </a:p>
          <a:p>
            <a:pPr algn="ctr"/>
            <a:r>
              <a:rPr lang="en-US" sz="1050" dirty="0"/>
              <a:t>a=0</a:t>
            </a:r>
          </a:p>
          <a:p>
            <a:pPr algn="ctr"/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z=4</a:t>
            </a:r>
          </a:p>
          <a:p>
            <a:pPr algn="ctr"/>
            <a:r>
              <a:rPr lang="en-US" sz="1050" dirty="0"/>
              <a:t>a=4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Z=0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062FC-506D-43A8-A848-89A5C548A28E}"/>
              </a:ext>
            </a:extLst>
          </p:cNvPr>
          <p:cNvSpPr txBox="1"/>
          <p:nvPr/>
        </p:nvSpPr>
        <p:spPr>
          <a:xfrm>
            <a:off x="2647677" y="4274727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4D94E-DAFF-47C4-9ADC-A64A570952CB}"/>
              </a:ext>
            </a:extLst>
          </p:cNvPr>
          <p:cNvSpPr txBox="1"/>
          <p:nvPr/>
        </p:nvSpPr>
        <p:spPr>
          <a:xfrm>
            <a:off x="2508095" y="3403786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5ECCE9-68F9-4BBE-A6D1-AE22D56E739B}"/>
              </a:ext>
            </a:extLst>
          </p:cNvPr>
          <p:cNvSpPr txBox="1"/>
          <p:nvPr/>
        </p:nvSpPr>
        <p:spPr>
          <a:xfrm>
            <a:off x="2480906" y="2433251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6FDDF-3BAE-4266-9112-38E12B6BD3BB}"/>
              </a:ext>
            </a:extLst>
          </p:cNvPr>
          <p:cNvSpPr txBox="1"/>
          <p:nvPr/>
        </p:nvSpPr>
        <p:spPr>
          <a:xfrm>
            <a:off x="2312899" y="152860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040CF-13A9-48E8-B932-9840F974A04C}"/>
                  </a:ext>
                </a:extLst>
              </p:cNvPr>
              <p:cNvSpPr txBox="1"/>
              <p:nvPr/>
            </p:nvSpPr>
            <p:spPr>
              <a:xfrm>
                <a:off x="4680538" y="3180843"/>
                <a:ext cx="1070999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/>
                          <m:t>▽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/>
                      <m:t>C</m:t>
                    </m:r>
                    <m:r>
                      <m:rPr>
                        <m:nor/>
                      </m:rPr>
                      <a:rPr lang="en-US"/>
                      <m:t> </m:t>
                    </m:r>
                  </m:oMath>
                </a14:m>
                <a:r>
                  <a:rPr lang="en-US" dirty="0"/>
                  <a:t>= 16</a:t>
                </a: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2040CF-13A9-48E8-B932-9840F974A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38" y="3180843"/>
                <a:ext cx="1070999" cy="478785"/>
              </a:xfrm>
              <a:prstGeom prst="rect">
                <a:avLst/>
              </a:prstGeom>
              <a:blipFill>
                <a:blip r:embed="rId2"/>
                <a:stretch>
                  <a:fillRect t="-2564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/>
              <p:nvPr/>
            </p:nvSpPr>
            <p:spPr>
              <a:xfrm>
                <a:off x="5970880" y="3240129"/>
                <a:ext cx="2070503" cy="354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600" dirty="0"/>
                            <m:t>δ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60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1600"/>
                        <m:t>C</m:t>
                      </m:r>
                      <m:r>
                        <m:rPr>
                          <m:nor/>
                        </m:rPr>
                        <a:rPr lang="en-US" sz="1600"/>
                        <m:t> ⊙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880" y="3240129"/>
                <a:ext cx="2070503" cy="354264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95ED50C-F5A5-DF5A-0E5B-B0DE010A4994}"/>
                  </a:ext>
                </a:extLst>
              </p14:cNvPr>
              <p14:cNvContentPartPr/>
              <p14:nvPr/>
            </p14:nvContentPartPr>
            <p14:xfrm>
              <a:off x="3018960" y="131760"/>
              <a:ext cx="3975120" cy="3853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95ED50C-F5A5-DF5A-0E5B-B0DE010A49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9600" y="122400"/>
                <a:ext cx="3993840" cy="38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33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our XOR Problem – Multiple Perceptrons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1CD57-C032-4F57-889D-A05C280B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 Perceptron				NAND Perceptron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7988A6-8AB5-4C83-BC98-6581B6C8202C}"/>
              </a:ext>
            </a:extLst>
          </p:cNvPr>
          <p:cNvGrpSpPr/>
          <p:nvPr/>
        </p:nvGrpSpPr>
        <p:grpSpPr>
          <a:xfrm>
            <a:off x="4351345" y="2358756"/>
            <a:ext cx="3930740" cy="2185882"/>
            <a:chOff x="4045189" y="2096949"/>
            <a:chExt cx="7067309" cy="3930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4ADE74-5970-4723-8835-FC8E3904DD5E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0BD00-D10E-493B-AAB2-9F133EDFFEDB}"/>
                </a:ext>
              </a:extLst>
            </p:cNvPr>
            <p:cNvSpPr txBox="1"/>
            <p:nvPr/>
          </p:nvSpPr>
          <p:spPr>
            <a:xfrm>
              <a:off x="10045701" y="3961885"/>
              <a:ext cx="1066797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 or -1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41F3442-9185-4529-A837-F07161650B2C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8978902" y="4146551"/>
              <a:ext cx="1066798" cy="6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34955A-095B-4310-91DF-8AE7B8E81B37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7E6515-32A3-40E9-9C8B-4B6ADD4D7275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8007D7-FBF6-4064-9C22-CFDF7EFF20DE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AEFAE9-97C0-4FFC-B5D4-0F2E682904E5}"/>
                </a:ext>
              </a:extLst>
            </p:cNvPr>
            <p:cNvCxnSpPr>
              <a:cxnSpLocks/>
              <a:stCxn id="7" idx="6"/>
              <a:endCxn id="4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B73DB2-78A8-4027-B59D-A7EBFC600F31}"/>
                </a:ext>
              </a:extLst>
            </p:cNvPr>
            <p:cNvCxnSpPr>
              <a:cxnSpLocks/>
              <a:stCxn id="8" idx="6"/>
              <a:endCxn id="4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0F5128C-3469-4C74-A8B6-7877D029377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82BD7-8D09-41E1-AE17-8B824F78E74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69EE02-B7C2-48E7-8558-81B6A7252620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B553D-8F1A-4B70-80EE-BD9B4F813E61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83C79C-0A90-4B1F-B890-4BE0ED5E98DC}"/>
              </a:ext>
            </a:extLst>
          </p:cNvPr>
          <p:cNvGrpSpPr/>
          <p:nvPr/>
        </p:nvGrpSpPr>
        <p:grpSpPr>
          <a:xfrm>
            <a:off x="236572" y="2358756"/>
            <a:ext cx="3930740" cy="2185882"/>
            <a:chOff x="4045189" y="2096949"/>
            <a:chExt cx="7067309" cy="39301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10056F-7C91-462C-9256-9F53BFD366B8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5D7681-759D-40A7-9E62-5ACED07366AB}"/>
                </a:ext>
              </a:extLst>
            </p:cNvPr>
            <p:cNvSpPr txBox="1"/>
            <p:nvPr/>
          </p:nvSpPr>
          <p:spPr>
            <a:xfrm>
              <a:off x="10045701" y="3961885"/>
              <a:ext cx="1066797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 or -1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E39AABD-1DD6-4F5F-9DBF-F679C9F026ED}"/>
                </a:ext>
              </a:extLst>
            </p:cNvPr>
            <p:cNvCxnSpPr>
              <a:stCxn id="38" idx="6"/>
            </p:cNvCxnSpPr>
            <p:nvPr/>
          </p:nvCxnSpPr>
          <p:spPr>
            <a:xfrm>
              <a:off x="8978902" y="4146551"/>
              <a:ext cx="1066798" cy="6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0D6A1FE-879A-45BE-BF79-82471B6B2768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8AC73E-31B4-4C27-97CE-F7A87E4ACB69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D91FF7-B43E-4808-BF1A-EF5BC4533DC1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61B509B-8DD2-4A53-8AB5-E5A181F5A335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6C533A0-16DB-4D79-82C7-819B14E610CF}"/>
                </a:ext>
              </a:extLst>
            </p:cNvPr>
            <p:cNvCxnSpPr>
              <a:cxnSpLocks/>
              <a:stCxn id="42" idx="6"/>
              <a:endCxn id="38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0340182-E19C-4D56-B629-FB3A9FF332C0}"/>
                </a:ext>
              </a:extLst>
            </p:cNvPr>
            <p:cNvCxnSpPr>
              <a:cxnSpLocks/>
              <a:stCxn id="43" idx="6"/>
              <a:endCxn id="38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2476B9-B741-4CF0-9BB1-DAE52AD2A19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3C46F2-3F92-4FA8-94AF-EF8598824D39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DDD818-0912-4076-845A-AEC77807F0AA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26777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524" y="1193120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Back Propagation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marL="0" indent="0">
              <a:buNone/>
            </a:pPr>
            <a:r>
              <a:rPr lang="en-US" dirty="0"/>
              <a:t>	a = max(0,z)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</a:p>
          <a:p>
            <a:pPr algn="ctr"/>
            <a:r>
              <a:rPr lang="en-US" sz="1050" dirty="0"/>
              <a:t>z=-4</a:t>
            </a:r>
          </a:p>
          <a:p>
            <a:pPr algn="ctr"/>
            <a:r>
              <a:rPr lang="en-US" sz="1050" dirty="0"/>
              <a:t>a=0</a:t>
            </a:r>
          </a:p>
          <a:p>
            <a:pPr algn="ctr"/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z=4</a:t>
            </a:r>
          </a:p>
          <a:p>
            <a:pPr algn="ctr"/>
            <a:r>
              <a:rPr lang="en-US" sz="1050" dirty="0"/>
              <a:t>a=4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Z=0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062FC-506D-43A8-A848-89A5C548A28E}"/>
              </a:ext>
            </a:extLst>
          </p:cNvPr>
          <p:cNvSpPr txBox="1"/>
          <p:nvPr/>
        </p:nvSpPr>
        <p:spPr>
          <a:xfrm>
            <a:off x="2647677" y="4274727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4D94E-DAFF-47C4-9ADC-A64A570952CB}"/>
              </a:ext>
            </a:extLst>
          </p:cNvPr>
          <p:cNvSpPr txBox="1"/>
          <p:nvPr/>
        </p:nvSpPr>
        <p:spPr>
          <a:xfrm>
            <a:off x="2508095" y="3403786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5ECCE9-68F9-4BBE-A6D1-AE22D56E739B}"/>
              </a:ext>
            </a:extLst>
          </p:cNvPr>
          <p:cNvSpPr txBox="1"/>
          <p:nvPr/>
        </p:nvSpPr>
        <p:spPr>
          <a:xfrm>
            <a:off x="2480906" y="2433251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6FDDF-3BAE-4266-9112-38E12B6BD3BB}"/>
              </a:ext>
            </a:extLst>
          </p:cNvPr>
          <p:cNvSpPr txBox="1"/>
          <p:nvPr/>
        </p:nvSpPr>
        <p:spPr>
          <a:xfrm>
            <a:off x="2312899" y="152860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/>
              <p:nvPr/>
            </p:nvSpPr>
            <p:spPr>
              <a:xfrm>
                <a:off x="5699716" y="3097164"/>
                <a:ext cx="1761251" cy="1274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600" dirty="0"/>
                            <m:t>δ</m:t>
                          </m:r>
                        </m:e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600" dirty="0"/>
                            <m:t>δ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716" y="3097164"/>
                <a:ext cx="1761251" cy="1274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/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/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0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1CC201-E6E8-B0F5-E4E6-FFB39D89EBAE}"/>
                  </a:ext>
                </a:extLst>
              </p:cNvPr>
              <p:cNvSpPr txBox="1"/>
              <p:nvPr/>
            </p:nvSpPr>
            <p:spPr>
              <a:xfrm>
                <a:off x="4344339" y="3177868"/>
                <a:ext cx="1070999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/>
                          <m:t>▽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/>
                      <m:t>C</m:t>
                    </m:r>
                    <m:r>
                      <m:rPr>
                        <m:nor/>
                      </m:rPr>
                      <a:rPr lang="en-US"/>
                      <m:t> </m:t>
                    </m:r>
                  </m:oMath>
                </a14:m>
                <a:r>
                  <a:rPr lang="en-US" dirty="0"/>
                  <a:t>= 16</a:t>
                </a: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1CC201-E6E8-B0F5-E4E6-FFB39D89E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39" y="3177868"/>
                <a:ext cx="1070999" cy="478785"/>
              </a:xfrm>
              <a:prstGeom prst="rect">
                <a:avLst/>
              </a:prstGeom>
              <a:blipFill>
                <a:blip r:embed="rId5"/>
                <a:stretch>
                  <a:fillRect t="-12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A03F3C-4A93-FB9A-7286-50A57C7C0394}"/>
                  </a:ext>
                </a:extLst>
              </p14:cNvPr>
              <p14:cNvContentPartPr/>
              <p14:nvPr/>
            </p14:nvContentPartPr>
            <p14:xfrm>
              <a:off x="1923120" y="873000"/>
              <a:ext cx="5105520" cy="3439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A03F3C-4A93-FB9A-7286-50A57C7C03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3760" y="863640"/>
                <a:ext cx="5124240" cy="345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7124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524" y="1193120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Back Propagation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marL="0" indent="0">
              <a:buNone/>
            </a:pPr>
            <a:r>
              <a:rPr lang="en-US" dirty="0"/>
              <a:t>	a = max(0,z)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</a:p>
          <a:p>
            <a:pPr algn="ctr"/>
            <a:r>
              <a:rPr lang="en-US" sz="1050" dirty="0"/>
              <a:t>z=-4</a:t>
            </a:r>
          </a:p>
          <a:p>
            <a:pPr algn="ctr"/>
            <a:r>
              <a:rPr lang="en-US" sz="1050" dirty="0"/>
              <a:t>a=0</a:t>
            </a:r>
          </a:p>
          <a:p>
            <a:pPr algn="ctr"/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z=4</a:t>
            </a:r>
          </a:p>
          <a:p>
            <a:pPr algn="ctr"/>
            <a:r>
              <a:rPr lang="en-US" sz="1050" dirty="0"/>
              <a:t>a=4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Z=0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062FC-506D-43A8-A848-89A5C548A28E}"/>
              </a:ext>
            </a:extLst>
          </p:cNvPr>
          <p:cNvSpPr txBox="1"/>
          <p:nvPr/>
        </p:nvSpPr>
        <p:spPr>
          <a:xfrm>
            <a:off x="2647677" y="4274727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4D94E-DAFF-47C4-9ADC-A64A570952CB}"/>
              </a:ext>
            </a:extLst>
          </p:cNvPr>
          <p:cNvSpPr txBox="1"/>
          <p:nvPr/>
        </p:nvSpPr>
        <p:spPr>
          <a:xfrm>
            <a:off x="2508095" y="3403786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5ECCE9-68F9-4BBE-A6D1-AE22D56E739B}"/>
              </a:ext>
            </a:extLst>
          </p:cNvPr>
          <p:cNvSpPr txBox="1"/>
          <p:nvPr/>
        </p:nvSpPr>
        <p:spPr>
          <a:xfrm>
            <a:off x="2480906" y="2433251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6FDDF-3BAE-4266-9112-38E12B6BD3BB}"/>
              </a:ext>
            </a:extLst>
          </p:cNvPr>
          <p:cNvSpPr txBox="1"/>
          <p:nvPr/>
        </p:nvSpPr>
        <p:spPr>
          <a:xfrm>
            <a:off x="2312899" y="152860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/>
              <p:nvPr/>
            </p:nvSpPr>
            <p:spPr>
              <a:xfrm>
                <a:off x="5699716" y="3097164"/>
                <a:ext cx="1763368" cy="1457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716" y="3097164"/>
                <a:ext cx="1763368" cy="1457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/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/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0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66ADDF-E992-6741-C6B2-EDC3B5734FA5}"/>
                  </a:ext>
                </a:extLst>
              </p:cNvPr>
              <p:cNvSpPr txBox="1"/>
              <p:nvPr/>
            </p:nvSpPr>
            <p:spPr>
              <a:xfrm>
                <a:off x="4253180" y="3018350"/>
                <a:ext cx="1070999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/>
                          <m:t>▽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/>
                      <m:t>C</m:t>
                    </m:r>
                    <m:r>
                      <m:rPr>
                        <m:nor/>
                      </m:rPr>
                      <a:rPr lang="en-US"/>
                      <m:t> </m:t>
                    </m:r>
                  </m:oMath>
                </a14:m>
                <a:r>
                  <a:rPr lang="en-US" dirty="0"/>
                  <a:t>= 16</a:t>
                </a: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66ADDF-E992-6741-C6B2-EDC3B573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180" y="3018350"/>
                <a:ext cx="1070999" cy="478785"/>
              </a:xfrm>
              <a:prstGeom prst="rect">
                <a:avLst/>
              </a:prstGeom>
              <a:blipFill>
                <a:blip r:embed="rId5"/>
                <a:stretch>
                  <a:fillRect t="-2532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1214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524" y="1193120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Back Propagation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marL="0" indent="0">
              <a:buNone/>
            </a:pPr>
            <a:r>
              <a:rPr lang="en-US" dirty="0"/>
              <a:t>	a = max(0,z)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</a:p>
          <a:p>
            <a:pPr algn="ctr"/>
            <a:r>
              <a:rPr lang="en-US" sz="1050" dirty="0"/>
              <a:t>z=-4</a:t>
            </a:r>
          </a:p>
          <a:p>
            <a:pPr algn="ctr"/>
            <a:r>
              <a:rPr lang="en-US" sz="1050" dirty="0"/>
              <a:t>a=0</a:t>
            </a:r>
          </a:p>
          <a:p>
            <a:pPr algn="ctr"/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z=4</a:t>
            </a:r>
          </a:p>
          <a:p>
            <a:pPr algn="ctr"/>
            <a:r>
              <a:rPr lang="en-US" sz="1050" dirty="0"/>
              <a:t>a=4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Z=0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062FC-506D-43A8-A848-89A5C548A28E}"/>
              </a:ext>
            </a:extLst>
          </p:cNvPr>
          <p:cNvSpPr txBox="1"/>
          <p:nvPr/>
        </p:nvSpPr>
        <p:spPr>
          <a:xfrm>
            <a:off x="2647677" y="4274727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4D94E-DAFF-47C4-9ADC-A64A570952CB}"/>
              </a:ext>
            </a:extLst>
          </p:cNvPr>
          <p:cNvSpPr txBox="1"/>
          <p:nvPr/>
        </p:nvSpPr>
        <p:spPr>
          <a:xfrm>
            <a:off x="2508095" y="3403786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5ECCE9-68F9-4BBE-A6D1-AE22D56E739B}"/>
              </a:ext>
            </a:extLst>
          </p:cNvPr>
          <p:cNvSpPr txBox="1"/>
          <p:nvPr/>
        </p:nvSpPr>
        <p:spPr>
          <a:xfrm>
            <a:off x="2480906" y="2433251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6FDDF-3BAE-4266-9112-38E12B6BD3BB}"/>
              </a:ext>
            </a:extLst>
          </p:cNvPr>
          <p:cNvSpPr txBox="1"/>
          <p:nvPr/>
        </p:nvSpPr>
        <p:spPr>
          <a:xfrm>
            <a:off x="2312899" y="152860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/>
              <p:nvPr/>
            </p:nvSpPr>
            <p:spPr>
              <a:xfrm>
                <a:off x="5142523" y="2655658"/>
                <a:ext cx="3153812" cy="2062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000" dirty="0"/>
                            <m:t>δ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000" dirty="0"/>
                            <m:t>δ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3+1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000"/>
                        <m:t>⊙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523" y="2655658"/>
                <a:ext cx="3153812" cy="20629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/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/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0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F1B233-74DA-C1B0-E6A5-9CF4FA034419}"/>
                  </a:ext>
                </a:extLst>
              </p:cNvPr>
              <p:cNvSpPr txBox="1"/>
              <p:nvPr/>
            </p:nvSpPr>
            <p:spPr>
              <a:xfrm>
                <a:off x="4291099" y="3081575"/>
                <a:ext cx="1070999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/>
                          <m:t>▽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/>
                      <m:t>C</m:t>
                    </m:r>
                    <m:r>
                      <m:rPr>
                        <m:nor/>
                      </m:rPr>
                      <a:rPr lang="en-US"/>
                      <m:t> </m:t>
                    </m:r>
                  </m:oMath>
                </a14:m>
                <a:r>
                  <a:rPr lang="en-US" dirty="0"/>
                  <a:t>= 16</a:t>
                </a: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F1B233-74DA-C1B0-E6A5-9CF4FA034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099" y="3081575"/>
                <a:ext cx="1070999" cy="478785"/>
              </a:xfrm>
              <a:prstGeom prst="rect">
                <a:avLst/>
              </a:prstGeom>
              <a:blipFill>
                <a:blip r:embed="rId5"/>
                <a:stretch>
                  <a:fillRect t="-2564" r="-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4D7AB4-A49F-9103-8456-A760B8E8F725}"/>
                  </a:ext>
                </a:extLst>
              </p14:cNvPr>
              <p14:cNvContentPartPr/>
              <p14:nvPr/>
            </p14:nvContentPartPr>
            <p14:xfrm>
              <a:off x="1467720" y="1414440"/>
              <a:ext cx="7398720" cy="3660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4D7AB4-A49F-9103-8456-A760B8E8F7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360" y="1405080"/>
                <a:ext cx="7417440" cy="36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45912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813" y="92898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Back Propagation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marL="0" indent="0">
              <a:buNone/>
            </a:pPr>
            <a:r>
              <a:rPr lang="en-US" dirty="0"/>
              <a:t>	a = max(0,z)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</a:p>
          <a:p>
            <a:pPr algn="ctr"/>
            <a:r>
              <a:rPr lang="en-US" sz="1050" dirty="0"/>
              <a:t>z=-4</a:t>
            </a:r>
          </a:p>
          <a:p>
            <a:pPr algn="ctr"/>
            <a:r>
              <a:rPr lang="en-US" sz="1050" dirty="0"/>
              <a:t>a=0</a:t>
            </a:r>
          </a:p>
          <a:p>
            <a:pPr algn="ctr"/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z=4</a:t>
            </a:r>
          </a:p>
          <a:p>
            <a:pPr algn="ctr"/>
            <a:r>
              <a:rPr lang="en-US" sz="1050" dirty="0"/>
              <a:t>a=4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Z=0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062FC-506D-43A8-A848-89A5C548A28E}"/>
              </a:ext>
            </a:extLst>
          </p:cNvPr>
          <p:cNvSpPr txBox="1"/>
          <p:nvPr/>
        </p:nvSpPr>
        <p:spPr>
          <a:xfrm>
            <a:off x="2647677" y="4274727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4D94E-DAFF-47C4-9ADC-A64A570952CB}"/>
              </a:ext>
            </a:extLst>
          </p:cNvPr>
          <p:cNvSpPr txBox="1"/>
          <p:nvPr/>
        </p:nvSpPr>
        <p:spPr>
          <a:xfrm>
            <a:off x="2508095" y="3403786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5ECCE9-68F9-4BBE-A6D1-AE22D56E739B}"/>
              </a:ext>
            </a:extLst>
          </p:cNvPr>
          <p:cNvSpPr txBox="1"/>
          <p:nvPr/>
        </p:nvSpPr>
        <p:spPr>
          <a:xfrm>
            <a:off x="2480906" y="2433251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6FDDF-3BAE-4266-9112-38E12B6BD3BB}"/>
              </a:ext>
            </a:extLst>
          </p:cNvPr>
          <p:cNvSpPr txBox="1"/>
          <p:nvPr/>
        </p:nvSpPr>
        <p:spPr>
          <a:xfrm>
            <a:off x="2312899" y="152860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/>
              <p:nvPr/>
            </p:nvSpPr>
            <p:spPr>
              <a:xfrm>
                <a:off x="5335627" y="1528609"/>
                <a:ext cx="2140073" cy="3934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000" dirty="0"/>
                            <m:t>δ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000" dirty="0"/>
                            <m:t>δ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000" dirty="0"/>
                            <m:t>δ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627" y="1528609"/>
                <a:ext cx="2140073" cy="3934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/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/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0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8D919B-791F-BE7A-C332-7C0F226123D0}"/>
                  </a:ext>
                </a:extLst>
              </p:cNvPr>
              <p:cNvSpPr txBox="1"/>
              <p:nvPr/>
            </p:nvSpPr>
            <p:spPr>
              <a:xfrm>
                <a:off x="4307691" y="3051959"/>
                <a:ext cx="1070999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/>
                          <m:t>▽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/>
                      <m:t>C</m:t>
                    </m:r>
                    <m:r>
                      <m:rPr>
                        <m:nor/>
                      </m:rPr>
                      <a:rPr lang="en-US"/>
                      <m:t> </m:t>
                    </m:r>
                  </m:oMath>
                </a14:m>
                <a:r>
                  <a:rPr lang="en-US" dirty="0"/>
                  <a:t>= 16</a:t>
                </a: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8D919B-791F-BE7A-C332-7C0F2261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691" y="3051959"/>
                <a:ext cx="1070999" cy="478785"/>
              </a:xfrm>
              <a:prstGeom prst="rect">
                <a:avLst/>
              </a:prstGeom>
              <a:blipFill>
                <a:blip r:embed="rId5"/>
                <a:stretch>
                  <a:fillRect t="-2564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DB6F515-B7FF-B70D-A267-4AC10FFECA12}"/>
                  </a:ext>
                </a:extLst>
              </p14:cNvPr>
              <p14:cNvContentPartPr/>
              <p14:nvPr/>
            </p14:nvContentPartPr>
            <p14:xfrm>
              <a:off x="1734840" y="2730600"/>
              <a:ext cx="172080" cy="1357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DB6F515-B7FF-B70D-A267-4AC10FFECA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5480" y="2721240"/>
                <a:ext cx="190800" cy="13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71850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813" y="92898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Back Propagation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marL="0" indent="0">
              <a:buNone/>
            </a:pPr>
            <a:r>
              <a:rPr lang="en-US" dirty="0"/>
              <a:t>	a = max(0,z)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</a:p>
          <a:p>
            <a:pPr algn="ctr"/>
            <a:r>
              <a:rPr lang="en-US" sz="1050" dirty="0"/>
              <a:t>z=-4</a:t>
            </a:r>
          </a:p>
          <a:p>
            <a:pPr algn="ctr"/>
            <a:r>
              <a:rPr lang="en-US" sz="1050" dirty="0"/>
              <a:t>a=0</a:t>
            </a:r>
          </a:p>
          <a:p>
            <a:pPr algn="ctr"/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z=4</a:t>
            </a:r>
          </a:p>
          <a:p>
            <a:pPr algn="ctr"/>
            <a:r>
              <a:rPr lang="en-US" sz="1050" dirty="0"/>
              <a:t>a=4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Z=0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062FC-506D-43A8-A848-89A5C548A28E}"/>
              </a:ext>
            </a:extLst>
          </p:cNvPr>
          <p:cNvSpPr txBox="1"/>
          <p:nvPr/>
        </p:nvSpPr>
        <p:spPr>
          <a:xfrm>
            <a:off x="2647677" y="4274727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4D94E-DAFF-47C4-9ADC-A64A570952CB}"/>
              </a:ext>
            </a:extLst>
          </p:cNvPr>
          <p:cNvSpPr txBox="1"/>
          <p:nvPr/>
        </p:nvSpPr>
        <p:spPr>
          <a:xfrm>
            <a:off x="2508095" y="3403786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5ECCE9-68F9-4BBE-A6D1-AE22D56E739B}"/>
              </a:ext>
            </a:extLst>
          </p:cNvPr>
          <p:cNvSpPr txBox="1"/>
          <p:nvPr/>
        </p:nvSpPr>
        <p:spPr>
          <a:xfrm>
            <a:off x="2480906" y="2433251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6FDDF-3BAE-4266-9112-38E12B6BD3BB}"/>
              </a:ext>
            </a:extLst>
          </p:cNvPr>
          <p:cNvSpPr txBox="1"/>
          <p:nvPr/>
        </p:nvSpPr>
        <p:spPr>
          <a:xfrm>
            <a:off x="2312899" y="152860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/>
              <p:nvPr/>
            </p:nvSpPr>
            <p:spPr>
              <a:xfrm>
                <a:off x="5432647" y="1364332"/>
                <a:ext cx="2608535" cy="4196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000" dirty="0"/>
                            <m:t>δ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1600" b="1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647" y="1364332"/>
                <a:ext cx="2608535" cy="41961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/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/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0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8D919B-791F-BE7A-C332-7C0F226123D0}"/>
                  </a:ext>
                </a:extLst>
              </p:cNvPr>
              <p:cNvSpPr txBox="1"/>
              <p:nvPr/>
            </p:nvSpPr>
            <p:spPr>
              <a:xfrm>
                <a:off x="4307691" y="3051959"/>
                <a:ext cx="1070999" cy="478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/>
                          <m:t>▽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</m:sub>
                    </m:sSub>
                    <m:r>
                      <m:rPr>
                        <m:nor/>
                      </m:rPr>
                      <a:rPr lang="en-US"/>
                      <m:t>C</m:t>
                    </m:r>
                    <m:r>
                      <m:rPr>
                        <m:nor/>
                      </m:rPr>
                      <a:rPr lang="en-US"/>
                      <m:t> </m:t>
                    </m:r>
                  </m:oMath>
                </a14:m>
                <a:r>
                  <a:rPr lang="en-US" dirty="0"/>
                  <a:t>= 16</a:t>
                </a: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8D919B-791F-BE7A-C332-7C0F22612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691" y="3051959"/>
                <a:ext cx="1070999" cy="478785"/>
              </a:xfrm>
              <a:prstGeom prst="rect">
                <a:avLst/>
              </a:prstGeom>
              <a:blipFill>
                <a:blip r:embed="rId5"/>
                <a:stretch>
                  <a:fillRect t="-2564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372665-C911-14FB-CB38-2F6A76B7AAC3}"/>
                  </a:ext>
                </a:extLst>
              </p14:cNvPr>
              <p14:cNvContentPartPr/>
              <p14:nvPr/>
            </p14:nvContentPartPr>
            <p14:xfrm>
              <a:off x="7629840" y="157680"/>
              <a:ext cx="1458360" cy="939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372665-C911-14FB-CB38-2F6A76B7AA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0480" y="148320"/>
                <a:ext cx="1477080" cy="9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7539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60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4 – Due Friday, March 24</a:t>
            </a:r>
          </a:p>
          <a:p>
            <a:pPr lvl="1"/>
            <a:r>
              <a:rPr lang="en-US" dirty="0"/>
              <a:t>That’s right before Spring Break!</a:t>
            </a:r>
          </a:p>
          <a:p>
            <a:pPr lvl="1"/>
            <a:r>
              <a:rPr lang="en-US" dirty="0"/>
              <a:t>PS5 will be available over Spring Break, but Spring Break is not part of the expected weeks of completion time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Participation 8 - SVMs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 – On Canvas!</a:t>
            </a:r>
          </a:p>
          <a:p>
            <a:endParaRPr lang="en-US" dirty="0"/>
          </a:p>
          <a:p>
            <a:r>
              <a:rPr lang="en-US" dirty="0"/>
              <a:t>Exam 1 – March 13</a:t>
            </a:r>
          </a:p>
          <a:p>
            <a:pPr lvl="1"/>
            <a:r>
              <a:rPr lang="en-US" dirty="0"/>
              <a:t>Review on Friday March 10 – Today!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386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8AA1-3084-67CE-32C7-85A7FB60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Topics Poll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5A925-6D90-E92F-2508-CF16A9D7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65148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AEFF-232A-BC5F-58DD-E2E0375D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60" y="0"/>
            <a:ext cx="1962034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C9BF36-CD65-F202-263F-F561E43737ED}"/>
                  </a:ext>
                </a:extLst>
              </p14:cNvPr>
              <p14:cNvContentPartPr/>
              <p14:nvPr/>
            </p14:nvContentPartPr>
            <p14:xfrm>
              <a:off x="4730400" y="1250280"/>
              <a:ext cx="610200" cy="255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C9BF36-CD65-F202-263F-F561E43737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1040" y="1240920"/>
                <a:ext cx="628920" cy="257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3347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0B97-3D46-68A6-CC25-2B7072E0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&amp; Ridge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AE73B-6FA6-287F-B822-FB182D82F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567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7BB1-10AE-4906-9A7B-42F77598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9EC47-4B77-4C03-8B82-5112542201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𝑓𝑢𝑛𝑐𝑡𝑖𝑜𝑛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𝑅𝑒𝑠𝑖𝑑𝑢𝑎𝑙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𝑆𝑞𝑢𝑎𝑟𝑒𝑠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𝑅𝑒𝑔𝑟𝑒𝑠𝑠𝑖𝑜𝑛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𝑠𝑖𝑔𝑛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!=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𝑎𝑐𝑐𝑢𝑟𝑎𝑐𝑦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𝑝𝑒𝑟𝑐𝑒𝑝𝑡𝑟𝑜𝑛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𝑐𝑙𝑎𝑠𝑠𝑖𝑓𝑖𝑐𝑎𝑡𝑖𝑜𝑛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9EC47-4B77-4C03-8B82-511254220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99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1CD57-C032-4F57-889D-A05C280B0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 Perceptron				NAND Perceptron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7988A6-8AB5-4C83-BC98-6581B6C8202C}"/>
              </a:ext>
            </a:extLst>
          </p:cNvPr>
          <p:cNvGrpSpPr/>
          <p:nvPr/>
        </p:nvGrpSpPr>
        <p:grpSpPr>
          <a:xfrm>
            <a:off x="4351345" y="2358756"/>
            <a:ext cx="3930740" cy="2185882"/>
            <a:chOff x="4045189" y="2096949"/>
            <a:chExt cx="7067309" cy="3930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4ADE74-5970-4723-8835-FC8E3904DD5E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30BD00-D10E-493B-AAB2-9F133EDFFEDB}"/>
                </a:ext>
              </a:extLst>
            </p:cNvPr>
            <p:cNvSpPr txBox="1"/>
            <p:nvPr/>
          </p:nvSpPr>
          <p:spPr>
            <a:xfrm>
              <a:off x="10045701" y="3961885"/>
              <a:ext cx="1066797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 or -1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41F3442-9185-4529-A837-F07161650B2C}"/>
                </a:ext>
              </a:extLst>
            </p:cNvPr>
            <p:cNvCxnSpPr>
              <a:stCxn id="4" idx="6"/>
            </p:cNvCxnSpPr>
            <p:nvPr/>
          </p:nvCxnSpPr>
          <p:spPr>
            <a:xfrm>
              <a:off x="8978902" y="4146551"/>
              <a:ext cx="1066798" cy="6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34955A-095B-4310-91DF-8AE7B8E81B37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7E6515-32A3-40E9-9C8B-4B6ADD4D7275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8007D7-FBF6-4064-9C22-CFDF7EFF20DE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AEFAE9-97C0-4FFC-B5D4-0F2E682904E5}"/>
                </a:ext>
              </a:extLst>
            </p:cNvPr>
            <p:cNvCxnSpPr>
              <a:cxnSpLocks/>
              <a:stCxn id="7" idx="6"/>
              <a:endCxn id="4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B73DB2-78A8-4027-B59D-A7EBFC600F31}"/>
                </a:ext>
              </a:extLst>
            </p:cNvPr>
            <p:cNvCxnSpPr>
              <a:cxnSpLocks/>
              <a:stCxn id="8" idx="6"/>
              <a:endCxn id="4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0F5128C-3469-4C74-A8B6-7877D029377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82BD7-8D09-41E1-AE17-8B824F78E74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69EE02-B7C2-48E7-8558-81B6A7252620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B553D-8F1A-4B70-80EE-BD9B4F813E61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83C79C-0A90-4B1F-B890-4BE0ED5E98DC}"/>
              </a:ext>
            </a:extLst>
          </p:cNvPr>
          <p:cNvGrpSpPr/>
          <p:nvPr/>
        </p:nvGrpSpPr>
        <p:grpSpPr>
          <a:xfrm>
            <a:off x="236572" y="2358756"/>
            <a:ext cx="3930740" cy="2185882"/>
            <a:chOff x="4045189" y="2096949"/>
            <a:chExt cx="7067309" cy="39301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10056F-7C91-462C-9256-9F53BFD366B8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5D7681-759D-40A7-9E62-5ACED07366AB}"/>
                </a:ext>
              </a:extLst>
            </p:cNvPr>
            <p:cNvSpPr txBox="1"/>
            <p:nvPr/>
          </p:nvSpPr>
          <p:spPr>
            <a:xfrm>
              <a:off x="10045701" y="3961885"/>
              <a:ext cx="1066797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 or -1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E39AABD-1DD6-4F5F-9DBF-F679C9F026ED}"/>
                </a:ext>
              </a:extLst>
            </p:cNvPr>
            <p:cNvCxnSpPr>
              <a:stCxn id="38" idx="6"/>
            </p:cNvCxnSpPr>
            <p:nvPr/>
          </p:nvCxnSpPr>
          <p:spPr>
            <a:xfrm>
              <a:off x="8978902" y="4146551"/>
              <a:ext cx="1066798" cy="6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0D6A1FE-879A-45BE-BF79-82471B6B2768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8AC73E-31B4-4C27-97CE-F7A87E4ACB69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D91FF7-B43E-4808-BF1A-EF5BC4533DC1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61B509B-8DD2-4A53-8AB5-E5A181F5A335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6C533A0-16DB-4D79-82C7-819B14E610CF}"/>
                </a:ext>
              </a:extLst>
            </p:cNvPr>
            <p:cNvCxnSpPr>
              <a:cxnSpLocks/>
              <a:stCxn id="42" idx="6"/>
              <a:endCxn id="38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0340182-E19C-4D56-B629-FB3A9FF332C0}"/>
                </a:ext>
              </a:extLst>
            </p:cNvPr>
            <p:cNvCxnSpPr>
              <a:cxnSpLocks/>
              <a:stCxn id="43" idx="6"/>
              <a:endCxn id="38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2476B9-B741-4CF0-9BB1-DAE52AD2A19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3C46F2-3F92-4FA8-94AF-EF8598824D39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DDD818-0912-4076-845A-AEC77807F0AA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85991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DA37-AE2F-4CD3-97E1-C5A90558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B09D-44FE-40FB-BCEC-5E6960051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don’t want a weight to spiral out of control due to some oddity in our training data…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See Participation 5 for some hands-on evidence of issues related to this topic!</a:t>
            </a:r>
          </a:p>
        </p:txBody>
      </p:sp>
    </p:spTree>
    <p:extLst>
      <p:ext uri="{BB962C8B-B14F-4D97-AF65-F5344CB8AC3E}">
        <p14:creationId xmlns:p14="http://schemas.microsoft.com/office/powerpoint/2010/main" val="20682598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7BB1-10AE-4906-9A7B-42F77598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 – Penalty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9EC47-4B77-4C03-8B82-5112542201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Add in some sort of penalty function!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/>
                        <m:t>penalty</m:t>
                      </m:r>
                      <m:r>
                        <m:rPr>
                          <m:nor/>
                        </m:rPr>
                        <a:rPr lang="en-US" b="0" i="0" dirty="0" smtClean="0"/>
                        <m:t> = </m:t>
                      </m:r>
                      <m:r>
                        <m:rPr>
                          <m:nor/>
                        </m:rPr>
                        <a:rPr lang="el-GR" dirty="0"/>
                        <m:t>λ</m:t>
                      </m:r>
                      <m:r>
                        <m:rPr>
                          <m:nor/>
                        </m:rPr>
                        <a:rPr lang="en-US" dirty="0"/>
                        <m:t>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/>
                        <m:t>e</m:t>
                      </m:r>
                      <m:r>
                        <m:rPr>
                          <m:nor/>
                        </m:rPr>
                        <a:rPr lang="en-US" b="0" i="1" dirty="0" smtClean="0"/>
                        <m:t>.</m:t>
                      </m:r>
                      <m:r>
                        <m:rPr>
                          <m:nor/>
                        </m:rPr>
                        <a:rPr lang="en-US" b="0" i="1" dirty="0" smtClean="0"/>
                        <m:t>g</m:t>
                      </m:r>
                      <m:r>
                        <m:rPr>
                          <m:nor/>
                        </m:rPr>
                        <a:rPr lang="en-US" b="0" i="1" dirty="0" smtClean="0"/>
                        <m:t>. </m:t>
                      </m:r>
                      <m:r>
                        <m:rPr>
                          <m:nor/>
                        </m:rPr>
                        <a:rPr lang="en-US" b="0" i="1" dirty="0" smtClean="0"/>
                        <m:t>penalty</m:t>
                      </m:r>
                      <m:r>
                        <m:rPr>
                          <m:nor/>
                        </m:rPr>
                        <a:rPr lang="en-US" b="0" i="1" dirty="0" smtClean="0"/>
                        <m:t> = </m:t>
                      </m:r>
                      <m:r>
                        <m:rPr>
                          <m:nor/>
                        </m:rPr>
                        <a:rPr lang="el-GR" i="1" dirty="0" smtClean="0"/>
                        <m:t>λ</m:t>
                      </m:r>
                      <m:r>
                        <m:rPr>
                          <m:nor/>
                        </m:rPr>
                        <a:rPr lang="en-US" i="1" dirty="0" smtClean="0"/>
                        <m:t>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𝑊𝑒𝑖𝑔h𝑡𝑠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𝑆𝑞𝑢𝑎𝑟𝑒𝑑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𝑅𝑖𝑑𝑔𝑒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dirty="0" smtClean="0"/>
                        <m:t>e</m:t>
                      </m:r>
                      <m:r>
                        <m:rPr>
                          <m:nor/>
                        </m:rPr>
                        <a:rPr lang="en-US" b="0" i="1" dirty="0" smtClean="0"/>
                        <m:t>.</m:t>
                      </m:r>
                      <m:r>
                        <m:rPr>
                          <m:nor/>
                        </m:rPr>
                        <a:rPr lang="en-US" b="0" i="1" dirty="0" smtClean="0"/>
                        <m:t>g</m:t>
                      </m:r>
                      <m:r>
                        <m:rPr>
                          <m:nor/>
                        </m:rPr>
                        <a:rPr lang="en-US" b="0" i="1" dirty="0" smtClean="0"/>
                        <m:t>. </m:t>
                      </m:r>
                      <m:r>
                        <m:rPr>
                          <m:nor/>
                        </m:rPr>
                        <a:rPr lang="en-US" b="0" i="1" dirty="0" smtClean="0"/>
                        <m:t>penalty</m:t>
                      </m:r>
                      <m:r>
                        <m:rPr>
                          <m:nor/>
                        </m:rPr>
                        <a:rPr lang="en-US" b="0" i="1" dirty="0" smtClean="0"/>
                        <m:t> = </m:t>
                      </m:r>
                      <m:r>
                        <m:rPr>
                          <m:nor/>
                        </m:rPr>
                        <a:rPr lang="el-GR" i="1" dirty="0" smtClean="0"/>
                        <m:t>λ</m:t>
                      </m:r>
                      <m:r>
                        <m:rPr>
                          <m:nor/>
                        </m:rPr>
                        <a:rPr lang="en-US" i="1" dirty="0" smtClean="0"/>
                        <m:t>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𝐴𝑏𝑠𝑜𝑙𝑢𝑡𝑒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𝑊𝑒𝑖𝑔h𝑡𝑠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𝑁𝑜𝑟𝑚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𝐿𝑎𝑠𝑠𝑜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𝑓𝑢𝑛𝑐𝑡𝑖𝑜𝑛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𝑝𝑒𝑛𝑎𝑙𝑡𝑦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𝑓𝑢𝑛𝑐𝑡𝑖𝑜𝑛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i="1" dirty="0">
                    <a:sym typeface="Wingdings" panose="05000000000000000000" pitchFamily="2" charset="2"/>
                  </a:rPr>
                  <a:t>NOTE: Don’t penalize the bias weight w</a:t>
                </a:r>
                <a:r>
                  <a:rPr lang="en-US" i="1" baseline="-25000" dirty="0">
                    <a:sym typeface="Wingdings" panose="05000000000000000000" pitchFamily="2" charset="2"/>
                  </a:rPr>
                  <a:t>0</a:t>
                </a:r>
              </a:p>
              <a:p>
                <a:pPr marL="0" indent="0">
                  <a:buNone/>
                </a:pPr>
                <a:endParaRPr lang="en-US" b="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9EC47-4B77-4C03-8B82-511254220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  <a:blipFill>
                <a:blip r:embed="rId2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0621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7BB1-10AE-4906-9A7B-42F77598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 – Penalty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9EC47-4B77-4C03-8B82-5112542201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𝑓𝑢𝑛𝑐𝑡𝑖𝑜𝑛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𝑝𝑒𝑛𝑎𝑙𝑡𝑦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𝑓𝑢𝑛𝑐𝑡𝑖𝑜𝑛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i="1" dirty="0">
                    <a:sym typeface="Wingdings" panose="05000000000000000000" pitchFamily="2" charset="2"/>
                  </a:rPr>
                  <a:t>NOTE: Don’t penalize the bias weight w</a:t>
                </a:r>
                <a:r>
                  <a:rPr lang="en-US" i="1" baseline="-25000" dirty="0">
                    <a:sym typeface="Wingdings" panose="05000000000000000000" pitchFamily="2" charset="2"/>
                  </a:rPr>
                  <a:t>0</a:t>
                </a:r>
              </a:p>
              <a:p>
                <a:pPr marL="0" indent="0">
                  <a:buNone/>
                </a:pPr>
                <a:endParaRPr lang="en-US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i="1" dirty="0"/>
                            <m:t>λ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𝑅𝑒𝑠𝑖𝑑𝑢𝑎𝑙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𝑆𝑞𝑢𝑎𝑟𝑒𝑠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𝑅𝑒𝑔𝑟𝑒𝑠𝑠𝑖𝑜𝑛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𝑅𝑖𝑑𝑔𝑒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𝑠𝑖𝑔𝑛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!=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i="1" dirty="0"/>
                            <m:t>λ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𝑝𝑒𝑟𝑐𝑒𝑝𝑡𝑟𝑜𝑛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𝑐𝑙𝑎𝑠𝑠𝑖𝑓𝑖𝑐𝑎𝑡𝑖𝑜𝑛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𝐿𝑎𝑠𝑠𝑜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𝑃𝑒𝑛𝑎𝑙𝑡𝑦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99EC47-4B77-4C03-8B82-511254220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6168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9F17-3C74-4985-BB52-8554C23E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Behavior – Ridge vs. Lasso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DE576-BA50-4F60-AD91-175B32CA00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/>
              <a:t>	 - uniform converge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5C9147-8949-41CB-8CA5-97646CF51F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/>
              <a:t>	 - different convergence</a:t>
            </a:r>
          </a:p>
          <a:p>
            <a:pPr marL="0" indent="0">
              <a:buNone/>
            </a:pPr>
            <a:r>
              <a:rPr lang="en-US" dirty="0"/>
              <a:t>	 - collapses at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46A78-0227-467C-BA88-0BE15513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58" y="2430856"/>
            <a:ext cx="2948184" cy="2618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3491C-6778-4E14-8BB5-58182984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54" y="2430855"/>
            <a:ext cx="3002992" cy="26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532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89E7-8D76-45ED-BE88-575DE834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Model Behavior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D5564-A135-4C10-AE90-18D145A2A9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&lt;= </a:t>
            </a:r>
            <a:r>
              <a:rPr lang="en-US" i="1" dirty="0">
                <a:sym typeface="Wingdings" panose="05000000000000000000" pitchFamily="2" charset="2"/>
              </a:rPr>
              <a:t>s </a:t>
            </a:r>
            <a:r>
              <a:rPr lang="en-US" dirty="0">
                <a:sym typeface="Wingdings" panose="05000000000000000000" pitchFamily="2" charset="2"/>
              </a:rPr>
              <a:t>(Ridge)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1AA34E-7229-4FD0-9CF7-0267936B28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 &lt;=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(Lasso)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67811-781B-4CE9-AEED-CF35294C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7" y="0"/>
            <a:ext cx="8954487" cy="5143500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AB6431F-3840-4E28-A03A-711E87A242E1}"/>
              </a:ext>
            </a:extLst>
          </p:cNvPr>
          <p:cNvSpPr txBox="1">
            <a:spLocks/>
          </p:cNvSpPr>
          <p:nvPr/>
        </p:nvSpPr>
        <p:spPr>
          <a:xfrm>
            <a:off x="742950" y="125504"/>
            <a:ext cx="38862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Lasso Regression</a:t>
            </a:r>
            <a:endParaRPr lang="en-US" sz="2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100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sz="2100" dirty="0">
                <a:sym typeface="Wingdings" panose="05000000000000000000" pitchFamily="2" charset="2"/>
              </a:rPr>
              <a:t>|w</a:t>
            </a:r>
            <a:r>
              <a:rPr lang="en-US" sz="2100" baseline="-25000" dirty="0">
                <a:sym typeface="Wingdings" panose="05000000000000000000" pitchFamily="2" charset="2"/>
              </a:rPr>
              <a:t>1</a:t>
            </a:r>
            <a:r>
              <a:rPr lang="en-US" sz="2100" dirty="0">
                <a:sym typeface="Wingdings" panose="05000000000000000000" pitchFamily="2" charset="2"/>
              </a:rPr>
              <a:t>|</a:t>
            </a:r>
            <a:r>
              <a:rPr lang="en-US" sz="2100" i="1" dirty="0">
                <a:sym typeface="Wingdings" panose="05000000000000000000" pitchFamily="2" charset="2"/>
              </a:rPr>
              <a:t> </a:t>
            </a:r>
            <a:r>
              <a:rPr lang="en-US" sz="2100" dirty="0"/>
              <a:t>+ </a:t>
            </a:r>
            <a:r>
              <a:rPr lang="en-US" sz="2100" dirty="0">
                <a:sym typeface="Wingdings" panose="05000000000000000000" pitchFamily="2" charset="2"/>
              </a:rPr>
              <a:t>|w</a:t>
            </a:r>
            <a:r>
              <a:rPr lang="en-US" sz="2100" baseline="-25000" dirty="0">
                <a:sym typeface="Wingdings" panose="05000000000000000000" pitchFamily="2" charset="2"/>
              </a:rPr>
              <a:t>2</a:t>
            </a:r>
            <a:r>
              <a:rPr lang="en-US" sz="2100" dirty="0">
                <a:sym typeface="Wingdings" panose="05000000000000000000" pitchFamily="2" charset="2"/>
              </a:rPr>
              <a:t>| &lt;= </a:t>
            </a:r>
            <a:r>
              <a:rPr lang="en-US" sz="2100" i="1" dirty="0">
                <a:sym typeface="Wingdings" panose="05000000000000000000" pitchFamily="2" charset="2"/>
              </a:rPr>
              <a:t>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48DDCA8-EE27-401D-A1BD-4A0197971E70}"/>
              </a:ext>
            </a:extLst>
          </p:cNvPr>
          <p:cNvSpPr txBox="1">
            <a:spLocks/>
          </p:cNvSpPr>
          <p:nvPr/>
        </p:nvSpPr>
        <p:spPr>
          <a:xfrm>
            <a:off x="4743450" y="125504"/>
            <a:ext cx="38862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Ridge Regression</a:t>
            </a:r>
          </a:p>
          <a:p>
            <a:pPr marL="0" indent="0">
              <a:buNone/>
            </a:pPr>
            <a:r>
              <a:rPr lang="en-US" sz="2100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sz="2100" dirty="0">
                <a:sym typeface="Wingdings" panose="05000000000000000000" pitchFamily="2" charset="2"/>
              </a:rPr>
              <a:t>w</a:t>
            </a:r>
            <a:r>
              <a:rPr lang="en-US" sz="2100" baseline="30000" dirty="0">
                <a:sym typeface="Wingdings" panose="05000000000000000000" pitchFamily="2" charset="2"/>
              </a:rPr>
              <a:t>2</a:t>
            </a:r>
            <a:r>
              <a:rPr lang="en-US" sz="2100" baseline="-25000" dirty="0">
                <a:sym typeface="Wingdings" panose="05000000000000000000" pitchFamily="2" charset="2"/>
              </a:rPr>
              <a:t>1</a:t>
            </a:r>
            <a:r>
              <a:rPr lang="en-US" sz="2100" dirty="0">
                <a:sym typeface="Wingdings" panose="05000000000000000000" pitchFamily="2" charset="2"/>
              </a:rPr>
              <a:t>+ w</a:t>
            </a:r>
            <a:r>
              <a:rPr lang="en-US" sz="2100" baseline="30000" dirty="0">
                <a:sym typeface="Wingdings" panose="05000000000000000000" pitchFamily="2" charset="2"/>
              </a:rPr>
              <a:t>2</a:t>
            </a:r>
            <a:r>
              <a:rPr lang="en-US" sz="2100" baseline="-25000" dirty="0">
                <a:sym typeface="Wingdings" panose="05000000000000000000" pitchFamily="2" charset="2"/>
              </a:rPr>
              <a:t>2</a:t>
            </a:r>
            <a:r>
              <a:rPr lang="en-US" sz="2100" dirty="0">
                <a:sym typeface="Wingdings" panose="05000000000000000000" pitchFamily="2" charset="2"/>
              </a:rPr>
              <a:t> &lt;= </a:t>
            </a:r>
            <a:r>
              <a:rPr lang="en-US" sz="2100" i="1" dirty="0">
                <a:sym typeface="Wingdings" panose="05000000000000000000" pitchFamily="2" charset="2"/>
              </a:rPr>
              <a:t>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226858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52CD1-4311-957F-8C00-71FC7143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and Lasso In Practice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0B0E0-6BEA-D048-05EA-587B4660A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903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8AA1-3084-67CE-32C7-85A7FB60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Topics Poll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5A925-6D90-E92F-2508-CF16A9D7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65148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AEFF-232A-BC5F-58DD-E2E0375D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60" y="0"/>
            <a:ext cx="1962034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6BB7AF-396A-9412-6A77-24BC0A68F21B}"/>
                  </a:ext>
                </a:extLst>
              </p14:cNvPr>
              <p14:cNvContentPartPr/>
              <p14:nvPr/>
            </p14:nvContentPartPr>
            <p14:xfrm>
              <a:off x="4797000" y="1020960"/>
              <a:ext cx="412560" cy="253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6BB7AF-396A-9412-6A77-24BC0A68F2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7640" y="1011600"/>
                <a:ext cx="431280" cy="255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837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0B97-3D46-68A6-CC25-2B7072E0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AE73B-6FA6-287F-B822-FB182D82F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Interlude</a:t>
            </a:r>
          </a:p>
        </p:txBody>
      </p:sp>
    </p:spTree>
    <p:extLst>
      <p:ext uri="{BB962C8B-B14F-4D97-AF65-F5344CB8AC3E}">
        <p14:creationId xmlns:p14="http://schemas.microsoft.com/office/powerpoint/2010/main" val="34900778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Logistic Function p(X) = 	</a:t>
            </a:r>
            <a:r>
              <a:rPr lang="en-US" u="sng" dirty="0"/>
              <a:t>  </a:t>
            </a:r>
            <a:r>
              <a:rPr lang="en-US" u="sng" dirty="0" err="1"/>
              <a:t>e</a:t>
            </a:r>
            <a:r>
              <a:rPr lang="en-US" u="sng" baseline="30000" dirty="0" err="1"/>
              <a:t>w</a:t>
            </a:r>
            <a:r>
              <a:rPr lang="el-GR" u="sng" baseline="30000" dirty="0"/>
              <a:t>0+</a:t>
            </a:r>
            <a:r>
              <a:rPr lang="en-US" u="sng" baseline="30000" dirty="0"/>
              <a:t>w</a:t>
            </a:r>
            <a:r>
              <a:rPr lang="el-GR" u="sng" baseline="30000" dirty="0"/>
              <a:t>1</a:t>
            </a:r>
            <a:r>
              <a:rPr lang="en-US" u="sng" baseline="30000" dirty="0"/>
              <a:t>*X      </a:t>
            </a:r>
            <a:r>
              <a:rPr lang="en-US" u="sng" dirty="0"/>
              <a:t> </a:t>
            </a:r>
            <a:r>
              <a:rPr lang="en-US" dirty="0"/>
              <a:t>	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		1 + </a:t>
            </a:r>
            <a:r>
              <a:rPr lang="en-US" dirty="0" err="1"/>
              <a:t>e</a:t>
            </a:r>
            <a:r>
              <a:rPr lang="en-US" baseline="30000" dirty="0" err="1"/>
              <a:t>w</a:t>
            </a:r>
            <a:r>
              <a:rPr lang="el-GR" baseline="30000" dirty="0"/>
              <a:t>0+</a:t>
            </a:r>
            <a:r>
              <a:rPr lang="en-US" baseline="30000" dirty="0"/>
              <a:t>w</a:t>
            </a:r>
            <a:r>
              <a:rPr lang="el-GR" baseline="30000" dirty="0"/>
              <a:t>1</a:t>
            </a:r>
            <a:r>
              <a:rPr lang="en-US" baseline="30000" dirty="0"/>
              <a:t>*X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315816-2A5E-C96E-5CCA-0A99668430E1}"/>
                  </a:ext>
                </a:extLst>
              </p14:cNvPr>
              <p14:cNvContentPartPr/>
              <p14:nvPr/>
            </p14:nvContentPartPr>
            <p14:xfrm>
              <a:off x="1767960" y="1114200"/>
              <a:ext cx="2470320" cy="2022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315816-2A5E-C96E-5CCA-0A99668430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8600" y="1104840"/>
                <a:ext cx="2489040" cy="20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65255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Function p(X) = 	</a:t>
            </a:r>
            <a:r>
              <a:rPr lang="en-US" u="sng" dirty="0"/>
              <a:t>  </a:t>
            </a:r>
            <a:r>
              <a:rPr lang="en-US" u="sng" dirty="0" err="1"/>
              <a:t>e</a:t>
            </a:r>
            <a:r>
              <a:rPr lang="en-US" u="sng" baseline="30000" dirty="0" err="1"/>
              <a:t>w</a:t>
            </a:r>
            <a:r>
              <a:rPr lang="el-GR" u="sng" baseline="30000" dirty="0"/>
              <a:t>0+</a:t>
            </a:r>
            <a:r>
              <a:rPr lang="en-US" u="sng" baseline="30000" dirty="0"/>
              <a:t>w</a:t>
            </a:r>
            <a:r>
              <a:rPr lang="el-GR" u="sng" baseline="30000" dirty="0"/>
              <a:t>1</a:t>
            </a:r>
            <a:r>
              <a:rPr lang="en-US" u="sng" baseline="30000" dirty="0"/>
              <a:t>*X      </a:t>
            </a:r>
            <a:r>
              <a:rPr lang="en-US" u="sng" dirty="0"/>
              <a:t> </a:t>
            </a:r>
            <a:r>
              <a:rPr lang="en-US" dirty="0"/>
              <a:t>	= </a:t>
            </a:r>
            <a:r>
              <a:rPr lang="en-US" u="sng" dirty="0"/>
              <a:t> 	1              </a:t>
            </a:r>
            <a:r>
              <a:rPr lang="en-US" dirty="0"/>
              <a:t>	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		1 + </a:t>
            </a:r>
            <a:r>
              <a:rPr lang="en-US" dirty="0" err="1"/>
              <a:t>e</a:t>
            </a:r>
            <a:r>
              <a:rPr lang="en-US" baseline="30000" dirty="0" err="1"/>
              <a:t>w</a:t>
            </a:r>
            <a:r>
              <a:rPr lang="el-GR" baseline="30000" dirty="0"/>
              <a:t>0+</a:t>
            </a:r>
            <a:r>
              <a:rPr lang="en-US" baseline="30000" dirty="0"/>
              <a:t>w</a:t>
            </a:r>
            <a:r>
              <a:rPr lang="el-GR" baseline="30000" dirty="0"/>
              <a:t>1</a:t>
            </a:r>
            <a:r>
              <a:rPr lang="en-US" baseline="30000" dirty="0"/>
              <a:t>*X	     </a:t>
            </a:r>
            <a:r>
              <a:rPr lang="en-US" dirty="0"/>
              <a:t>1 + e</a:t>
            </a:r>
            <a:r>
              <a:rPr lang="el-GR" baseline="30000" dirty="0"/>
              <a:t> </a:t>
            </a:r>
            <a:r>
              <a:rPr lang="en-US" baseline="30000" dirty="0"/>
              <a:t>–(w</a:t>
            </a:r>
            <a:r>
              <a:rPr lang="el-GR" baseline="30000" dirty="0"/>
              <a:t>0+</a:t>
            </a:r>
            <a:r>
              <a:rPr lang="en-US" baseline="30000" dirty="0"/>
              <a:t>w</a:t>
            </a:r>
            <a:r>
              <a:rPr lang="el-GR" baseline="30000" dirty="0"/>
              <a:t>1</a:t>
            </a:r>
            <a:r>
              <a:rPr lang="en-US" baseline="30000" dirty="0"/>
              <a:t>*X)</a:t>
            </a:r>
          </a:p>
        </p:txBody>
      </p:sp>
    </p:spTree>
    <p:extLst>
      <p:ext uri="{BB962C8B-B14F-4D97-AF65-F5344CB8AC3E}">
        <p14:creationId xmlns:p14="http://schemas.microsoft.com/office/powerpoint/2010/main" val="1355796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7988A6-8AB5-4C83-BC98-6581B6C8202C}"/>
              </a:ext>
            </a:extLst>
          </p:cNvPr>
          <p:cNvGrpSpPr/>
          <p:nvPr/>
        </p:nvGrpSpPr>
        <p:grpSpPr>
          <a:xfrm>
            <a:off x="827095" y="2957619"/>
            <a:ext cx="4711637" cy="2185882"/>
            <a:chOff x="4045189" y="2096949"/>
            <a:chExt cx="8471329" cy="393012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4ADE74-5970-4723-8835-FC8E3904DD5E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41F3442-9185-4529-A837-F07161650B2C}"/>
                </a:ext>
              </a:extLst>
            </p:cNvPr>
            <p:cNvCxnSpPr>
              <a:cxnSpLocks/>
              <a:stCxn id="4" idx="6"/>
              <a:endCxn id="32" idx="2"/>
            </p:cNvCxnSpPr>
            <p:nvPr/>
          </p:nvCxnSpPr>
          <p:spPr>
            <a:xfrm flipV="1">
              <a:off x="8978902" y="2153203"/>
              <a:ext cx="3537616" cy="1993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334955A-095B-4310-91DF-8AE7B8E81B37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7E6515-32A3-40E9-9C8B-4B6ADD4D7275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E8007D7-FBF6-4064-9C22-CFDF7EFF20DE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AEFAE9-97C0-4FFC-B5D4-0F2E682904E5}"/>
                </a:ext>
              </a:extLst>
            </p:cNvPr>
            <p:cNvCxnSpPr>
              <a:cxnSpLocks/>
              <a:stCxn id="7" idx="6"/>
              <a:endCxn id="4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B73DB2-78A8-4027-B59D-A7EBFC600F31}"/>
                </a:ext>
              </a:extLst>
            </p:cNvPr>
            <p:cNvCxnSpPr>
              <a:cxnSpLocks/>
              <a:stCxn id="8" idx="6"/>
              <a:endCxn id="4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0F5128C-3469-4C74-A8B6-7877D0293773}"/>
                </a:ext>
              </a:extLst>
            </p:cNvPr>
            <p:cNvCxnSpPr>
              <a:cxnSpLocks/>
              <a:stCxn id="9" idx="6"/>
              <a:endCxn id="4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482BD7-8D09-41E1-AE17-8B824F78E74B}"/>
                </a:ext>
              </a:extLst>
            </p:cNvPr>
            <p:cNvSpPr txBox="1"/>
            <p:nvPr/>
          </p:nvSpPr>
          <p:spPr>
            <a:xfrm>
              <a:off x="5697493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1.5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69EE02-B7C2-48E7-8558-81B6A7252620}"/>
                </a:ext>
              </a:extLst>
            </p:cNvPr>
            <p:cNvSpPr txBox="1"/>
            <p:nvPr/>
          </p:nvSpPr>
          <p:spPr>
            <a:xfrm>
              <a:off x="5697493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B553D-8F1A-4B70-80EE-BD9B4F813E61}"/>
                </a:ext>
              </a:extLst>
            </p:cNvPr>
            <p:cNvSpPr txBox="1"/>
            <p:nvPr/>
          </p:nvSpPr>
          <p:spPr>
            <a:xfrm>
              <a:off x="5697493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83C79C-0A90-4B1F-B890-4BE0ED5E98DC}"/>
              </a:ext>
            </a:extLst>
          </p:cNvPr>
          <p:cNvGrpSpPr/>
          <p:nvPr/>
        </p:nvGrpSpPr>
        <p:grpSpPr>
          <a:xfrm>
            <a:off x="224078" y="1049865"/>
            <a:ext cx="5314653" cy="2185882"/>
            <a:chOff x="4045189" y="2096949"/>
            <a:chExt cx="9555528" cy="3930126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10056F-7C91-462C-9256-9F53BFD366B8}"/>
                </a:ext>
              </a:extLst>
            </p:cNvPr>
            <p:cNvSpPr/>
            <p:nvPr/>
          </p:nvSpPr>
          <p:spPr>
            <a:xfrm>
              <a:off x="7543800" y="3429000"/>
              <a:ext cx="1435102" cy="143510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Y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E39AABD-1DD6-4F5F-9DBF-F679C9F026ED}"/>
                </a:ext>
              </a:extLst>
            </p:cNvPr>
            <p:cNvCxnSpPr>
              <a:cxnSpLocks/>
              <a:stCxn id="38" idx="6"/>
              <a:endCxn id="32" idx="2"/>
            </p:cNvCxnSpPr>
            <p:nvPr/>
          </p:nvCxnSpPr>
          <p:spPr>
            <a:xfrm>
              <a:off x="8978902" y="4146551"/>
              <a:ext cx="4621815" cy="14367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0D6A1FE-879A-45BE-BF79-82471B6B2768}"/>
                </a:ext>
              </a:extLst>
            </p:cNvPr>
            <p:cNvSpPr/>
            <p:nvPr/>
          </p:nvSpPr>
          <p:spPr>
            <a:xfrm>
              <a:off x="4045189" y="3673743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1</a:t>
              </a:r>
              <a:endParaRPr lang="en-US" sz="105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08AC73E-31B4-4C27-97CE-F7A87E4ACB69}"/>
                </a:ext>
              </a:extLst>
            </p:cNvPr>
            <p:cNvSpPr/>
            <p:nvPr/>
          </p:nvSpPr>
          <p:spPr>
            <a:xfrm>
              <a:off x="4045189" y="2096949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D91FF7-B43E-4808-BF1A-EF5BC4533DC1}"/>
                </a:ext>
              </a:extLst>
            </p:cNvPr>
            <p:cNvSpPr/>
            <p:nvPr/>
          </p:nvSpPr>
          <p:spPr>
            <a:xfrm>
              <a:off x="4045189" y="5081461"/>
              <a:ext cx="945614" cy="945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X</a:t>
              </a:r>
              <a:r>
                <a:rPr lang="en-US" sz="1050" baseline="-25000" dirty="0"/>
                <a:t>2</a:t>
              </a:r>
              <a:endParaRPr lang="en-US" sz="105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61B509B-8DD2-4A53-8AB5-E5A181F5A335}"/>
                </a:ext>
              </a:extLst>
            </p:cNvPr>
            <p:cNvCxnSpPr>
              <a:cxnSpLocks/>
              <a:stCxn id="41" idx="6"/>
              <a:endCxn id="38" idx="2"/>
            </p:cNvCxnSpPr>
            <p:nvPr/>
          </p:nvCxnSpPr>
          <p:spPr>
            <a:xfrm>
              <a:off x="4990803" y="4146550"/>
              <a:ext cx="255299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6C533A0-16DB-4D79-82C7-819B14E610CF}"/>
                </a:ext>
              </a:extLst>
            </p:cNvPr>
            <p:cNvCxnSpPr>
              <a:cxnSpLocks/>
              <a:stCxn id="42" idx="6"/>
              <a:endCxn id="38" idx="2"/>
            </p:cNvCxnSpPr>
            <p:nvPr/>
          </p:nvCxnSpPr>
          <p:spPr>
            <a:xfrm>
              <a:off x="4990803" y="2569756"/>
              <a:ext cx="2552997" cy="15767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0340182-E19C-4D56-B629-FB3A9FF332C0}"/>
                </a:ext>
              </a:extLst>
            </p:cNvPr>
            <p:cNvCxnSpPr>
              <a:cxnSpLocks/>
              <a:stCxn id="43" idx="6"/>
              <a:endCxn id="38" idx="2"/>
            </p:cNvCxnSpPr>
            <p:nvPr/>
          </p:nvCxnSpPr>
          <p:spPr>
            <a:xfrm flipV="1">
              <a:off x="4990803" y="4146551"/>
              <a:ext cx="2552997" cy="140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2476B9-B741-4CF0-9BB1-DAE52AD2A19B}"/>
                </a:ext>
              </a:extLst>
            </p:cNvPr>
            <p:cNvSpPr txBox="1"/>
            <p:nvPr/>
          </p:nvSpPr>
          <p:spPr>
            <a:xfrm>
              <a:off x="5697494" y="2751622"/>
              <a:ext cx="799491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-0.5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3C46F2-3F92-4FA8-94AF-EF8598824D39}"/>
                </a:ext>
              </a:extLst>
            </p:cNvPr>
            <p:cNvSpPr txBox="1"/>
            <p:nvPr/>
          </p:nvSpPr>
          <p:spPr>
            <a:xfrm>
              <a:off x="5697494" y="3777219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DDD818-0912-4076-845A-AEC77807F0AA}"/>
                </a:ext>
              </a:extLst>
            </p:cNvPr>
            <p:cNvSpPr txBox="1"/>
            <p:nvPr/>
          </p:nvSpPr>
          <p:spPr>
            <a:xfrm>
              <a:off x="5697494" y="4674115"/>
              <a:ext cx="779509" cy="45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1</a:t>
              </a:r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5538732" y="258981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6336915" y="2988906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210425" y="2850406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</p:spTree>
    <p:extLst>
      <p:ext uri="{BB962C8B-B14F-4D97-AF65-F5344CB8AC3E}">
        <p14:creationId xmlns:p14="http://schemas.microsoft.com/office/powerpoint/2010/main" val="34055097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classification do we give x=[“Santa”, “Bad”]</a:t>
            </a:r>
          </a:p>
          <a:p>
            <a:pPr marL="0" indent="0">
              <a:buNone/>
            </a:pPr>
            <a:r>
              <a:rPr lang="en-US" dirty="0"/>
              <a:t>x = [1, 1, 0, 0, 1, 0]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971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classification do we give x=[“Santa”, “Bad”]</a:t>
            </a:r>
          </a:p>
          <a:p>
            <a:pPr marL="0" indent="0">
              <a:buNone/>
            </a:pPr>
            <a:r>
              <a:rPr lang="en-US" dirty="0"/>
              <a:t>x = [1, 1, 0, 0, 1, 0]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w</a:t>
            </a:r>
            <a:r>
              <a:rPr lang="en-US" baseline="-25000" dirty="0"/>
              <a:t>4</a:t>
            </a:r>
            <a:r>
              <a:rPr lang="en-US" dirty="0"/>
              <a:t> * x</a:t>
            </a:r>
            <a:r>
              <a:rPr lang="en-US" baseline="-25000" dirty="0"/>
              <a:t>4</a:t>
            </a:r>
            <a:r>
              <a:rPr lang="en-US" dirty="0"/>
              <a:t> + w</a:t>
            </a:r>
            <a:r>
              <a:rPr lang="en-US" baseline="-25000" dirty="0"/>
              <a:t>5</a:t>
            </a:r>
            <a:r>
              <a:rPr lang="en-US" dirty="0"/>
              <a:t> * x</a:t>
            </a:r>
            <a:r>
              <a:rPr lang="en-US" baseline="-25000" dirty="0"/>
              <a:t>5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-0.1 + 10.0 * 1 + 15.0 * 0 + 12.0 * 0 + -2.0 * 1 + -4.0 * 0 = +7.9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 	1              </a:t>
            </a:r>
            <a:r>
              <a:rPr lang="en-US" dirty="0"/>
              <a:t>	= 0.999… &gt; 0.5 = Holiday Song!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 1 + e</a:t>
            </a:r>
            <a:r>
              <a:rPr lang="el-GR" baseline="30000" dirty="0"/>
              <a:t> </a:t>
            </a:r>
            <a:r>
              <a:rPr lang="en-US" baseline="30000" dirty="0"/>
              <a:t>–(7.9)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678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52CD1-4311-957F-8C00-71FC7143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and Lasso In Practice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0B0E0-6BEA-D048-05EA-587B4660A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(Within Logistic Regression)</a:t>
            </a:r>
          </a:p>
        </p:txBody>
      </p:sp>
    </p:spTree>
    <p:extLst>
      <p:ext uri="{BB962C8B-B14F-4D97-AF65-F5344CB8AC3E}">
        <p14:creationId xmlns:p14="http://schemas.microsoft.com/office/powerpoint/2010/main" val="9088559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want to classify if our protagonist has currently gone Super Saiyan</a:t>
            </a:r>
          </a:p>
        </p:txBody>
      </p:sp>
      <p:pic>
        <p:nvPicPr>
          <p:cNvPr id="2050" name="Picture 2" descr="Super-saiyan-goku GIFs - Get the best GIF on GIPHY">
            <a:extLst>
              <a:ext uri="{FF2B5EF4-FFF2-40B4-BE49-F238E27FC236}">
                <a16:creationId xmlns:a16="http://schemas.microsoft.com/office/drawing/2014/main" id="{56573107-5B5F-530A-731F-3C20F57F1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685277"/>
            <a:ext cx="23812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0418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want to classify if our protagonist has currently gone Super Saiyan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>
              <a:buAutoNum type="alphaUcParenR"/>
            </a:pPr>
            <a:r>
              <a:rPr lang="en-US" dirty="0"/>
              <a:t>What is our resulting Logistic Regression Probability for the following character’s Super Saiyan Status?</a:t>
            </a:r>
          </a:p>
          <a:p>
            <a:pPr marL="0" indent="0">
              <a:buNone/>
            </a:pPr>
            <a:r>
              <a:rPr lang="en-US" dirty="0"/>
              <a:t>	Hair Movement = 0.6, Eye to Head Height Ratio = 0.1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452096"/>
              </p:ext>
            </p:extLst>
          </p:nvPr>
        </p:nvGraphicFramePr>
        <p:xfrm>
          <a:off x="311700" y="1682191"/>
          <a:ext cx="4868916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Hair Movement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Eye to Head Height Ratio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-7.5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1914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want to classify if our protagonist has currently gone Super Saiyan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>
              <a:buAutoNum type="alphaUcParenR"/>
            </a:pPr>
            <a:r>
              <a:rPr lang="en-US" dirty="0"/>
              <a:t>What is our resulting Logistic Regression Probability for the following character’s Super Saiyan Status?</a:t>
            </a:r>
          </a:p>
          <a:p>
            <a:pPr marL="0" indent="0">
              <a:buNone/>
            </a:pPr>
            <a:r>
              <a:rPr lang="en-US" dirty="0"/>
              <a:t>	Hair Movement = 0.6, Eye to Head Height Ratio = 0.1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[1, 0.6, 0.1]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682191"/>
          <a:ext cx="4868916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Hair Movement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Eye to Head Height Ratio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-7.5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7836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We want to classify if our protagonist has currently gone Super Saiyan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342900">
              <a:buAutoNum type="alphaUcParenR"/>
            </a:pPr>
            <a:r>
              <a:rPr lang="en-US" sz="1200" dirty="0"/>
              <a:t>What is our resulting Logistic Regression Probability for the following character’s Super Saiyan Status?</a:t>
            </a:r>
          </a:p>
          <a:p>
            <a:pPr marL="0" indent="0">
              <a:buNone/>
            </a:pPr>
            <a:r>
              <a:rPr lang="en-US" sz="1200" dirty="0"/>
              <a:t>	Hair Movement = 0.6, Eye to Head Height Ratio = 0.1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[1, 0.6, 0.1]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</a:t>
            </a:r>
          </a:p>
          <a:p>
            <a:pPr marL="0" indent="0">
              <a:buNone/>
            </a:pPr>
            <a:r>
              <a:rPr lang="en-US" dirty="0"/>
              <a:t>-1 + 5 * 0.6 + -7.5 * 0.1 = +1.25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 	1              </a:t>
            </a: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1 + e</a:t>
            </a:r>
            <a:r>
              <a:rPr lang="el-GR" baseline="30000" dirty="0"/>
              <a:t> </a:t>
            </a:r>
            <a:r>
              <a:rPr lang="en-US" baseline="30000" dirty="0"/>
              <a:t>–(1.25)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440790"/>
          <a:ext cx="4868916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Hair Movement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Eye to Head Height Ratio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-7.5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8170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We want to classify if our protagonist has currently gone Super Saiyan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342900">
              <a:buAutoNum type="alphaUcParenR"/>
            </a:pPr>
            <a:r>
              <a:rPr lang="en-US" sz="1200" dirty="0"/>
              <a:t>What is our resulting Logistic Regression Probability for the following character’s Super Saiyan Status?</a:t>
            </a:r>
          </a:p>
          <a:p>
            <a:pPr marL="0" indent="0">
              <a:buNone/>
            </a:pPr>
            <a:r>
              <a:rPr lang="en-US" sz="1200" dirty="0"/>
              <a:t>	Hair Movement = 0.6, Eye to Head Height Ratio = 0.1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= [1, 0.6, 0.1]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</a:t>
            </a:r>
          </a:p>
          <a:p>
            <a:pPr marL="0" indent="0">
              <a:buNone/>
            </a:pPr>
            <a:r>
              <a:rPr lang="en-US" dirty="0"/>
              <a:t>-1 + 5 * 0.6 + -7.5 * 0.1 = +1.25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 	1              </a:t>
            </a:r>
            <a:r>
              <a:rPr lang="en-US" dirty="0"/>
              <a:t>	= 0.777</a:t>
            </a:r>
          </a:p>
          <a:p>
            <a:pPr marL="0" indent="0">
              <a:buNone/>
            </a:pPr>
            <a:r>
              <a:rPr lang="en-US" dirty="0"/>
              <a:t>1 + e</a:t>
            </a:r>
            <a:r>
              <a:rPr lang="el-GR" baseline="30000" dirty="0"/>
              <a:t> </a:t>
            </a:r>
            <a:r>
              <a:rPr lang="en-US" baseline="30000" dirty="0"/>
              <a:t>–(1.25)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440790"/>
          <a:ext cx="4868916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Hair Movement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Eye to Head Height Ratio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-7.5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7449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We want to classify if our protagonist has currently gone Super Saiyan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 	1              </a:t>
            </a:r>
            <a:r>
              <a:rPr lang="en-US" dirty="0"/>
              <a:t>	= 0.777</a:t>
            </a:r>
          </a:p>
          <a:p>
            <a:pPr marL="0" indent="0">
              <a:buNone/>
            </a:pPr>
            <a:r>
              <a:rPr lang="en-US" dirty="0"/>
              <a:t>1 + e</a:t>
            </a:r>
            <a:r>
              <a:rPr lang="el-GR" baseline="30000" dirty="0"/>
              <a:t> </a:t>
            </a:r>
            <a:r>
              <a:rPr lang="en-US" baseline="30000" dirty="0"/>
              <a:t>–(1.25)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 Given the probability of Super Saiyan calculated above, is our protagonist currently in this state?</a:t>
            </a:r>
          </a:p>
          <a:p>
            <a:pPr marL="0" indent="0">
              <a:buNone/>
            </a:pPr>
            <a:r>
              <a:rPr lang="en-US" dirty="0"/>
              <a:t>		Yes			No</a:t>
            </a:r>
          </a:p>
        </p:txBody>
      </p:sp>
    </p:spTree>
    <p:extLst>
      <p:ext uri="{BB962C8B-B14F-4D97-AF65-F5344CB8AC3E}">
        <p14:creationId xmlns:p14="http://schemas.microsoft.com/office/powerpoint/2010/main" val="210028575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We want to classify if our protagonist has currently gone Super Saiyan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 	1              </a:t>
            </a:r>
            <a:r>
              <a:rPr lang="en-US" dirty="0"/>
              <a:t>	= 0.777</a:t>
            </a:r>
          </a:p>
          <a:p>
            <a:pPr marL="0" indent="0">
              <a:buNone/>
            </a:pPr>
            <a:r>
              <a:rPr lang="en-US" dirty="0"/>
              <a:t>1 + e</a:t>
            </a:r>
            <a:r>
              <a:rPr lang="el-GR" baseline="30000" dirty="0"/>
              <a:t> </a:t>
            </a:r>
            <a:r>
              <a:rPr lang="en-US" baseline="30000" dirty="0"/>
              <a:t>–(1.25)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 Given the probability of Super Saiyan calculated above, is our protagonist currently in this state?</a:t>
            </a:r>
          </a:p>
          <a:p>
            <a:pPr marL="0" indent="0">
              <a:buNone/>
            </a:pPr>
            <a:r>
              <a:rPr lang="en-US" dirty="0"/>
              <a:t>		Yes			No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0E061E-EC45-9CD0-671D-5F4A66EECF24}"/>
              </a:ext>
            </a:extLst>
          </p:cNvPr>
          <p:cNvSpPr/>
          <p:nvPr/>
        </p:nvSpPr>
        <p:spPr>
          <a:xfrm>
            <a:off x="2099462" y="3269894"/>
            <a:ext cx="592532" cy="4828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0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2169958" y="363156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r>
              <a:rPr lang="en-US" sz="1050" dirty="0"/>
              <a:t> NAND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2968142" y="2988906"/>
            <a:ext cx="2570590" cy="104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764666" y="3002649"/>
            <a:ext cx="1405292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750016" y="1304577"/>
            <a:ext cx="1419942" cy="2726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764666" y="4030660"/>
            <a:ext cx="1405292" cy="49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82BD7-8D09-41E1-AE17-8B824F78E74B}"/>
              </a:ext>
            </a:extLst>
          </p:cNvPr>
          <p:cNvSpPr txBox="1"/>
          <p:nvPr/>
        </p:nvSpPr>
        <p:spPr>
          <a:xfrm>
            <a:off x="1746084" y="309308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9EE02-B7C2-48E7-8558-81B6A7252620}"/>
              </a:ext>
            </a:extLst>
          </p:cNvPr>
          <p:cNvSpPr txBox="1"/>
          <p:nvPr/>
        </p:nvSpPr>
        <p:spPr>
          <a:xfrm>
            <a:off x="1512306" y="363778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B553D-8F1A-4B70-80EE-BD9B4F813E61}"/>
              </a:ext>
            </a:extLst>
          </p:cNvPr>
          <p:cNvSpPr txBox="1"/>
          <p:nvPr/>
        </p:nvSpPr>
        <p:spPr>
          <a:xfrm>
            <a:off x="1629767" y="416420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2169958" y="178247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2968142" y="2181568"/>
            <a:ext cx="2570590" cy="79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238729" y="273967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224078" y="10416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238729" y="426653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 flipV="1">
            <a:off x="764666" y="2181568"/>
            <a:ext cx="1405292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750016" y="1304576"/>
            <a:ext cx="1419942" cy="876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764666" y="2181568"/>
            <a:ext cx="1405292" cy="234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2476B9-B741-4CF0-9BB1-DAE52AD2A19B}"/>
              </a:ext>
            </a:extLst>
          </p:cNvPr>
          <p:cNvSpPr txBox="1"/>
          <p:nvPr/>
        </p:nvSpPr>
        <p:spPr>
          <a:xfrm>
            <a:off x="1735688" y="170193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3C46F2-3F92-4FA8-94AF-EF8598824D39}"/>
              </a:ext>
            </a:extLst>
          </p:cNvPr>
          <p:cNvSpPr txBox="1"/>
          <p:nvPr/>
        </p:nvSpPr>
        <p:spPr>
          <a:xfrm>
            <a:off x="1918722" y="2509061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DD818-0912-4076-845A-AEC77807F0AA}"/>
              </a:ext>
            </a:extLst>
          </p:cNvPr>
          <p:cNvSpPr txBox="1"/>
          <p:nvPr/>
        </p:nvSpPr>
        <p:spPr>
          <a:xfrm>
            <a:off x="1713271" y="2104115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5538732" y="258981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6336915" y="2988906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210425" y="2850406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</p:spTree>
    <p:extLst>
      <p:ext uri="{BB962C8B-B14F-4D97-AF65-F5344CB8AC3E}">
        <p14:creationId xmlns:p14="http://schemas.microsoft.com/office/powerpoint/2010/main" val="320975315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6D677-ED00-4A4D-918C-F56083A95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200" dirty="0"/>
                  <a:t>We want to classify if our protagonist has currently gone Super Saiyan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 	1              </a:t>
                </a:r>
                <a:r>
                  <a:rPr lang="en-US" dirty="0"/>
                  <a:t>	= 0.777</a:t>
                </a:r>
              </a:p>
              <a:p>
                <a:pPr marL="0" indent="0">
                  <a:buNone/>
                </a:pPr>
                <a:r>
                  <a:rPr lang="en-US" dirty="0"/>
                  <a:t>1 + e</a:t>
                </a:r>
                <a:r>
                  <a:rPr lang="el-GR" baseline="30000" dirty="0"/>
                  <a:t> </a:t>
                </a:r>
                <a:r>
                  <a:rPr lang="en-US" baseline="30000" dirty="0"/>
                  <a:t>–(1.25)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C) Using the following components, what is the Cost of our classifier for this sample?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b="0" dirty="0"/>
                  <a:t>	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𝑎𝑣𝑒𝑟𝑎𝑔𝑒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𝑚𝑖𝑠𝑐𝑙𝑎𝑠𝑠𝑖𝑓𝑖𝑐𝑎𝑡𝑖𝑜𝑛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𝑃𝑒𝑛𝑎𝑙𝑡𝑦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i="1" dirty="0"/>
                        <m:t>λ</m:t>
                      </m:r>
                      <m:r>
                        <m:rPr>
                          <m:nor/>
                        </m:rPr>
                        <a:rPr lang="en-US" i="1" dirty="0"/>
                        <m:t>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𝑙𝑎𝑠𝑠𝑜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𝑝𝑒𝑛𝑎𝑙𝑡𝑦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 smtClean="0"/>
                      <m:t>λ</m:t>
                    </m:r>
                    <m:r>
                      <m:rPr>
                        <m:nor/>
                      </m:rPr>
                      <a:rPr lang="en-US" b="0" i="1" dirty="0" smtClean="0"/>
                      <m:t> = 0.1,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6D677-ED00-4A4D-918C-F56083A95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DF83B15-A346-48CB-B096-AF3BEEC58D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075105"/>
              </p:ext>
            </p:extLst>
          </p:nvPr>
        </p:nvGraphicFramePr>
        <p:xfrm>
          <a:off x="3501127" y="1696822"/>
          <a:ext cx="4868916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Hair Movement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Eye to Head Height Ratio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-7.5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731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6D677-ED00-4A4D-918C-F56083A95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200" dirty="0"/>
                  <a:t>We want to classify if our protagonist has currently gone Super Saiyan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 	1              </a:t>
                </a:r>
                <a:r>
                  <a:rPr lang="en-US" dirty="0"/>
                  <a:t>	= 0.777</a:t>
                </a:r>
              </a:p>
              <a:p>
                <a:pPr marL="0" indent="0">
                  <a:buNone/>
                </a:pPr>
                <a:r>
                  <a:rPr lang="en-US" dirty="0"/>
                  <a:t>1 + e</a:t>
                </a:r>
                <a:r>
                  <a:rPr lang="el-GR" baseline="30000" dirty="0"/>
                  <a:t> </a:t>
                </a:r>
                <a:r>
                  <a:rPr lang="en-US" baseline="30000" dirty="0"/>
                  <a:t>–(1.25)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Using the following components, what is the Cost of our classifier for this sample?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nor/>
                      </m:rPr>
                      <a:rPr lang="el-GR" i="1" dirty="0"/>
                      <m:t>λ</m:t>
                    </m:r>
                    <m:r>
                      <m:rPr>
                        <m:nor/>
                      </m:rPr>
                      <a:rPr lang="en-US" i="1" dirty="0"/>
                      <m:t>∗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i="1" dirty="0" smtClean="0"/>
                        <m:t>λ</m:t>
                      </m:r>
                      <m:r>
                        <m:rPr>
                          <m:nor/>
                        </m:rPr>
                        <a:rPr lang="en-US" b="0" i="1" dirty="0" smtClean="0"/>
                        <m:t> = 0.1,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6D677-ED00-4A4D-918C-F56083A95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DF83B15-A346-48CB-B096-AF3BEEC58DEB}"/>
              </a:ext>
            </a:extLst>
          </p:cNvPr>
          <p:cNvGraphicFramePr>
            <a:graphicFrameLocks/>
          </p:cNvGraphicFramePr>
          <p:nvPr/>
        </p:nvGraphicFramePr>
        <p:xfrm>
          <a:off x="3501127" y="1696822"/>
          <a:ext cx="4868916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Hair Movement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Eye to Head Height Ratio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-7.5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67513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6D677-ED00-4A4D-918C-F56083A95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200" dirty="0"/>
                  <a:t>We want to classify if our protagonist has currently gone Super Saiyan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 	1              </a:t>
                </a:r>
                <a:r>
                  <a:rPr lang="en-US" dirty="0"/>
                  <a:t>	= 0.777</a:t>
                </a:r>
              </a:p>
              <a:p>
                <a:pPr marL="0" indent="0">
                  <a:buNone/>
                </a:pPr>
                <a:r>
                  <a:rPr lang="en-US" dirty="0"/>
                  <a:t>1 + e</a:t>
                </a:r>
                <a:r>
                  <a:rPr lang="el-GR" baseline="30000" dirty="0"/>
                  <a:t> </a:t>
                </a:r>
                <a:r>
                  <a:rPr lang="en-US" baseline="30000" dirty="0"/>
                  <a:t>–(1.25)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C) Using the following components, what is the Cost of our classifier for this sample?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nor/>
                      </m:rPr>
                      <a:rPr lang="el-GR" i="1" dirty="0"/>
                      <m:t>λ</m:t>
                    </m:r>
                    <m:r>
                      <m:rPr>
                        <m:nor/>
                      </m:rPr>
                      <a:rPr lang="en-US" i="1" dirty="0"/>
                      <m:t>∗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i="1" dirty="0" smtClean="0"/>
                      <m:t>λ</m:t>
                    </m:r>
                    <m:r>
                      <m:rPr>
                        <m:nor/>
                      </m:rPr>
                      <a:rPr lang="en-US" b="0" i="1" dirty="0" smtClean="0"/>
                      <m:t> = 0.1,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0.777−1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nor/>
                      </m:rPr>
                      <a:rPr lang="en-US" b="0" i="1" dirty="0" smtClean="0"/>
                      <m:t>0.1</m:t>
                    </m:r>
                    <m:r>
                      <m:rPr>
                        <m:nor/>
                      </m:rPr>
                      <a:rPr lang="en-US" i="1" dirty="0"/>
                      <m:t>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5+7.5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0.223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b="0" i="1" dirty="0" smtClean="0"/>
                        <m:t>1.25 = 1.473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6D677-ED00-4A4D-918C-F56083A95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DF83B15-A346-48CB-B096-AF3BEEC58DEB}"/>
              </a:ext>
            </a:extLst>
          </p:cNvPr>
          <p:cNvGraphicFramePr>
            <a:graphicFrameLocks/>
          </p:cNvGraphicFramePr>
          <p:nvPr/>
        </p:nvGraphicFramePr>
        <p:xfrm>
          <a:off x="3501127" y="1696822"/>
          <a:ext cx="4868916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Hair Movement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Eye to Head Height Ratio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-7.5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7077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+ Ridge &amp; Lasso Penalty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6D677-ED00-4A4D-918C-F56083A953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200" dirty="0"/>
                  <a:t>We want to classify if our protagonist has currently gone Super Saiyan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 	1              </a:t>
                </a:r>
                <a:r>
                  <a:rPr lang="en-US" dirty="0"/>
                  <a:t>	= 0.777</a:t>
                </a:r>
              </a:p>
              <a:p>
                <a:pPr marL="0" indent="0">
                  <a:buNone/>
                </a:pPr>
                <a:r>
                  <a:rPr lang="en-US" dirty="0"/>
                  <a:t>1 + e</a:t>
                </a:r>
                <a:r>
                  <a:rPr lang="el-GR" baseline="30000" dirty="0"/>
                  <a:t> </a:t>
                </a:r>
                <a:r>
                  <a:rPr lang="en-US" baseline="30000" dirty="0"/>
                  <a:t>–(1.25)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0.223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b="0" i="1" dirty="0" smtClean="0"/>
                        <m:t>1.25 = 1.473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D) Update the weights according to the gradient…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B6D677-ED00-4A4D-918C-F56083A953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700" y="1152474"/>
                <a:ext cx="8520600" cy="3991025"/>
              </a:xfrm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DF83B15-A346-48CB-B096-AF3BEEC58DEB}"/>
              </a:ext>
            </a:extLst>
          </p:cNvPr>
          <p:cNvGraphicFramePr>
            <a:graphicFrameLocks/>
          </p:cNvGraphicFramePr>
          <p:nvPr/>
        </p:nvGraphicFramePr>
        <p:xfrm>
          <a:off x="3501127" y="1696822"/>
          <a:ext cx="4868916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Hair Movement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Eye to Head Height Ratio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-7.5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C18F29-BB1F-0598-2DAF-CA0DC7F64426}"/>
                  </a:ext>
                </a:extLst>
              </p14:cNvPr>
              <p14:cNvContentPartPr/>
              <p14:nvPr/>
            </p14:nvContentPartPr>
            <p14:xfrm>
              <a:off x="4802040" y="2423880"/>
              <a:ext cx="3326760" cy="42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C18F29-BB1F-0598-2DAF-CA0DC7F644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2680" y="2414520"/>
                <a:ext cx="3345480" cy="44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279313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8AA1-3084-67CE-32C7-85A7FB60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Topics Poll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5A925-6D90-E92F-2508-CF16A9D7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65148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AEFF-232A-BC5F-58DD-E2E0375D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60" y="0"/>
            <a:ext cx="1962034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26C906-C8CB-FBFC-D454-8A370FEC644C}"/>
                  </a:ext>
                </a:extLst>
              </p14:cNvPr>
              <p14:cNvContentPartPr/>
              <p14:nvPr/>
            </p14:nvContentPartPr>
            <p14:xfrm>
              <a:off x="4823280" y="1111320"/>
              <a:ext cx="2080800" cy="273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26C906-C8CB-FBFC-D454-8A370FEC64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3920" y="1101960"/>
                <a:ext cx="2099520" cy="27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9818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53768A-4EE8-862A-37BB-FDFC9C78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F301A-05E8-C181-A6E2-C6CFD8C9E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00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</a:t>
            </a:r>
            <a:r>
              <a:rPr lang="en-US" i="1" dirty="0"/>
              <a:t>M</a:t>
            </a:r>
            <a:r>
              <a:rPr lang="en-US" dirty="0"/>
              <a:t>) such that points are classified correctly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Support Vectors 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= ± 1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0910C6-FC62-433E-BD60-26E05991A305}"/>
                  </a:ext>
                </a:extLst>
              </p14:cNvPr>
              <p14:cNvContentPartPr/>
              <p14:nvPr/>
            </p14:nvContentPartPr>
            <p14:xfrm>
              <a:off x="569880" y="4902840"/>
              <a:ext cx="30960" cy="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0910C6-FC62-433E-BD60-26E05991A3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520" y="4893480"/>
                <a:ext cx="49680" cy="28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39B38A-2C24-3EA7-7B52-4347D85BF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725" y="1639176"/>
            <a:ext cx="3457575" cy="34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518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DC6-5295-4301-90FD-C69FF76C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1694-711F-4ACE-B824-4D4A56B1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 Vectors </a:t>
            </a:r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 = ±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F6A5D-58B4-4B09-BB2D-F2FEFE50A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C802B4-1522-4562-AD97-2309D482B8F1}"/>
                  </a:ext>
                </a:extLst>
              </p14:cNvPr>
              <p14:cNvContentPartPr/>
              <p14:nvPr/>
            </p14:nvContentPartPr>
            <p14:xfrm>
              <a:off x="815760" y="2399400"/>
              <a:ext cx="2331360" cy="2656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C802B4-1522-4562-AD97-2309D482B8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400" y="2390040"/>
                <a:ext cx="2350080" cy="26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8889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B4A8-1AAD-4977-A37F-6C4A2B35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our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3157-4E33-43AD-B12E-FC1A46473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max</a:t>
            </a:r>
            <a:r>
              <a:rPr lang="el-GR" baseline="-25000" dirty="0"/>
              <a:t>α </a:t>
            </a:r>
            <a:r>
              <a:rPr lang="en-US" dirty="0"/>
              <a:t>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α</a:t>
            </a:r>
            <a:r>
              <a:rPr lang="en-US" baseline="-25000" dirty="0" err="1"/>
              <a:t>i</a:t>
            </a:r>
            <a:r>
              <a:rPr lang="en-US" dirty="0"/>
              <a:t> &gt;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=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= 0 if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&lt; 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4A425-F089-4639-AD44-34B1A982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1369219"/>
            <a:ext cx="3457575" cy="3471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681FD3-4543-6F7E-5BDD-2B9AA8DB608D}"/>
                  </a:ext>
                </a:extLst>
              </p14:cNvPr>
              <p14:cNvContentPartPr/>
              <p14:nvPr/>
            </p14:nvContentPartPr>
            <p14:xfrm>
              <a:off x="3002040" y="1948320"/>
              <a:ext cx="435240" cy="241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681FD3-4543-6F7E-5BDD-2B9AA8DB60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2680" y="1938960"/>
                <a:ext cx="453960" cy="26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17380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E2A8-EA46-4729-B7F0-C0AD999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Minimal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BC9E-50D3-4230-8259-AC80C1A2E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H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&gt; H</a:t>
            </a:r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=	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if L &lt;=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&lt;= H</a:t>
            </a:r>
          </a:p>
          <a:p>
            <a:pPr marL="0" indent="0">
              <a:buNone/>
            </a:pPr>
            <a:r>
              <a:rPr lang="en-US" dirty="0"/>
              <a:t>	L if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&lt; 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such that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+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= - ∑</a:t>
            </a:r>
            <a:r>
              <a:rPr lang="en-US" baseline="-25000" dirty="0"/>
              <a:t>k!=</a:t>
            </a:r>
            <a:r>
              <a:rPr lang="en-US" baseline="-25000" dirty="0" err="1"/>
              <a:t>i,j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/>
              <a:t>k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δ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55CDE12-C211-48A8-B825-48E4E1FE0485}"/>
              </a:ext>
            </a:extLst>
          </p:cNvPr>
          <p:cNvSpPr/>
          <p:nvPr/>
        </p:nvSpPr>
        <p:spPr>
          <a:xfrm>
            <a:off x="1107347" y="1428226"/>
            <a:ext cx="245378" cy="96892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2D461-34E6-4994-9CD2-6C516AF2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3256340"/>
            <a:ext cx="7514438" cy="1376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B8F527E-9EE8-CC8A-4940-A01EC1552031}"/>
                  </a:ext>
                </a:extLst>
              </p14:cNvPr>
              <p14:cNvContentPartPr/>
              <p14:nvPr/>
            </p14:nvContentPartPr>
            <p14:xfrm>
              <a:off x="6699240" y="284400"/>
              <a:ext cx="1752840" cy="76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B8F527E-9EE8-CC8A-4940-A01EC15520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9880" y="275040"/>
                <a:ext cx="17715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C145F-413F-8BCF-E708-CF357C14B745}"/>
                  </a:ext>
                </a:extLst>
              </p14:cNvPr>
              <p14:cNvContentPartPr/>
              <p14:nvPr/>
            </p14:nvContentPartPr>
            <p14:xfrm>
              <a:off x="1235520" y="1183680"/>
              <a:ext cx="6191640" cy="2101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C145F-413F-8BCF-E708-CF357C14B7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6160" y="1174320"/>
                <a:ext cx="6210360" cy="21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01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2169958" y="363156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r>
              <a:rPr lang="en-US" sz="1050" dirty="0"/>
              <a:t> NAND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2968142" y="2988906"/>
            <a:ext cx="2570590" cy="104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764666" y="3002649"/>
            <a:ext cx="1405292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750016" y="1304577"/>
            <a:ext cx="1419942" cy="2726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764666" y="4030660"/>
            <a:ext cx="1405292" cy="49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82BD7-8D09-41E1-AE17-8B824F78E74B}"/>
              </a:ext>
            </a:extLst>
          </p:cNvPr>
          <p:cNvSpPr txBox="1"/>
          <p:nvPr/>
        </p:nvSpPr>
        <p:spPr>
          <a:xfrm>
            <a:off x="1746084" y="309308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9EE02-B7C2-48E7-8558-81B6A7252620}"/>
              </a:ext>
            </a:extLst>
          </p:cNvPr>
          <p:cNvSpPr txBox="1"/>
          <p:nvPr/>
        </p:nvSpPr>
        <p:spPr>
          <a:xfrm>
            <a:off x="1512306" y="363778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B553D-8F1A-4B70-80EE-BD9B4F813E61}"/>
              </a:ext>
            </a:extLst>
          </p:cNvPr>
          <p:cNvSpPr txBox="1"/>
          <p:nvPr/>
        </p:nvSpPr>
        <p:spPr>
          <a:xfrm>
            <a:off x="1629767" y="416420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2169958" y="178247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2968142" y="2181568"/>
            <a:ext cx="2570590" cy="799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238729" y="273967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224078" y="10416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238729" y="426653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 flipV="1">
            <a:off x="764666" y="2181568"/>
            <a:ext cx="1405292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750016" y="1304576"/>
            <a:ext cx="1419942" cy="876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764666" y="2181568"/>
            <a:ext cx="1405292" cy="234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2476B9-B741-4CF0-9BB1-DAE52AD2A19B}"/>
              </a:ext>
            </a:extLst>
          </p:cNvPr>
          <p:cNvSpPr txBox="1"/>
          <p:nvPr/>
        </p:nvSpPr>
        <p:spPr>
          <a:xfrm>
            <a:off x="1735688" y="170193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-0.5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3C46F2-3F92-4FA8-94AF-EF8598824D39}"/>
              </a:ext>
            </a:extLst>
          </p:cNvPr>
          <p:cNvSpPr txBox="1"/>
          <p:nvPr/>
        </p:nvSpPr>
        <p:spPr>
          <a:xfrm>
            <a:off x="1918722" y="2509061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DD818-0912-4076-845A-AEC77807F0AA}"/>
              </a:ext>
            </a:extLst>
          </p:cNvPr>
          <p:cNvSpPr txBox="1"/>
          <p:nvPr/>
        </p:nvSpPr>
        <p:spPr>
          <a:xfrm>
            <a:off x="1713271" y="2104115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5538732" y="258981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</a:p>
          <a:p>
            <a:pPr algn="ctr"/>
            <a:r>
              <a:rPr lang="en-US" sz="1050" dirty="0"/>
              <a:t>AND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6336915" y="2988906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210425" y="2850406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2306080" y="1039600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2832019" y="1302570"/>
            <a:ext cx="2706713" cy="1686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2076FE-D409-4EF6-BA7D-58A320F1BC6B}"/>
              </a:ext>
            </a:extLst>
          </p:cNvPr>
          <p:cNvSpPr txBox="1"/>
          <p:nvPr/>
        </p:nvSpPr>
        <p:spPr>
          <a:xfrm>
            <a:off x="4723060" y="2762442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D1C0D-86CB-4988-AD95-E891DE890557}"/>
              </a:ext>
            </a:extLst>
          </p:cNvPr>
          <p:cNvSpPr txBox="1"/>
          <p:nvPr/>
        </p:nvSpPr>
        <p:spPr>
          <a:xfrm>
            <a:off x="4974188" y="3217035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35E4C-16A2-4CD1-A882-61ACDD6C349C}"/>
              </a:ext>
            </a:extLst>
          </p:cNvPr>
          <p:cNvSpPr txBox="1"/>
          <p:nvPr/>
        </p:nvSpPr>
        <p:spPr>
          <a:xfrm>
            <a:off x="4751855" y="230366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-1.5</a:t>
            </a:r>
          </a:p>
        </p:txBody>
      </p:sp>
    </p:spTree>
    <p:extLst>
      <p:ext uri="{BB962C8B-B14F-4D97-AF65-F5344CB8AC3E}">
        <p14:creationId xmlns:p14="http://schemas.microsoft.com/office/powerpoint/2010/main" val="42075841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CF3C43-75CF-6956-08B0-BACDC343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2A754E-CE5C-F839-E730-1C5D23EDD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A) Find the </a:t>
            </a:r>
            <a:r>
              <a:rPr lang="el-GR" dirty="0"/>
              <a:t>α</a:t>
            </a:r>
            <a:r>
              <a:rPr lang="en-US" dirty="0"/>
              <a:t> values to create a maximum margin…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C5D3CD-E545-4AA8-1A0A-8640C3926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956595"/>
              </p:ext>
            </p:extLst>
          </p:nvPr>
        </p:nvGraphicFramePr>
        <p:xfrm>
          <a:off x="5045466" y="1644650"/>
          <a:ext cx="37868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449691357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0157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CF3C43-75CF-6956-08B0-BACDC343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SVMs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2A754E-CE5C-F839-E730-1C5D23EDD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lphaUcParenR"/>
            </a:pPr>
            <a:r>
              <a:rPr lang="en-US" strike="sngStrike" dirty="0"/>
              <a:t>Find the </a:t>
            </a:r>
            <a:r>
              <a:rPr lang="el-GR" strike="sngStrike" dirty="0"/>
              <a:t>α</a:t>
            </a:r>
            <a:r>
              <a:rPr lang="en-US" strike="sngStrike" dirty="0"/>
              <a:t> values to create a maximum margin…</a:t>
            </a:r>
          </a:p>
          <a:p>
            <a:pPr marL="114300" indent="0">
              <a:buNone/>
            </a:pPr>
            <a:endParaRPr lang="en-US" dirty="0"/>
          </a:p>
          <a:p>
            <a:pPr>
              <a:buAutoNum type="alphaUcParenR"/>
            </a:pPr>
            <a:r>
              <a:rPr lang="en-US" dirty="0"/>
              <a:t>Perform Coordinate Ascent with…</a:t>
            </a:r>
          </a:p>
          <a:p>
            <a:pPr lvl="1">
              <a:buAutoNum type="alphaUcParenR"/>
            </a:pPr>
            <a:r>
              <a:rPr lang="en-US" dirty="0"/>
              <a:t>Sample 0 and Sample 1</a:t>
            </a:r>
          </a:p>
          <a:p>
            <a:pPr lvl="1">
              <a:buAutoNum type="alphaUcParenR"/>
            </a:pPr>
            <a:r>
              <a:rPr lang="en-US" dirty="0"/>
              <a:t>A  Maximum </a:t>
            </a:r>
            <a:r>
              <a:rPr lang="el-GR" dirty="0"/>
              <a:t>α</a:t>
            </a:r>
            <a:r>
              <a:rPr lang="en-US" dirty="0"/>
              <a:t> of 1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2C5D3CD-E545-4AA8-1A0A-8640C392691E}"/>
              </a:ext>
            </a:extLst>
          </p:cNvPr>
          <p:cNvGraphicFramePr>
            <a:graphicFrameLocks noGrp="1"/>
          </p:cNvGraphicFramePr>
          <p:nvPr/>
        </p:nvGraphicFramePr>
        <p:xfrm>
          <a:off x="5045466" y="1644650"/>
          <a:ext cx="37868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449691357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0948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8AA1-3084-67CE-32C7-85A7FB60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Topics Poll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5A925-6D90-E92F-2508-CF16A9D7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65148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AEFF-232A-BC5F-58DD-E2E0375D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60" y="0"/>
            <a:ext cx="1962034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3EBC-F066-0A69-6D91-38C76C92D309}"/>
                  </a:ext>
                </a:extLst>
              </p14:cNvPr>
              <p14:cNvContentPartPr/>
              <p14:nvPr/>
            </p14:nvContentPartPr>
            <p14:xfrm>
              <a:off x="865440" y="925560"/>
              <a:ext cx="5494680" cy="2242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3EBC-F066-0A69-6D91-38C76C92D3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080" y="916200"/>
                <a:ext cx="5513400" cy="22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4829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53768A-4EE8-862A-37BB-FDFC9C78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F301A-05E8-C181-A6E2-C6CFD8C9E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052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70B7-38E1-4DD0-9517-19DE459F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669BF-FCB8-4FFE-995B-65C964765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a bunch of </a:t>
            </a:r>
            <a:r>
              <a:rPr lang="en-US" i="1" dirty="0"/>
              <a:t>dumb</a:t>
            </a:r>
            <a:r>
              <a:rPr lang="en-US" dirty="0"/>
              <a:t> models on the training data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There are a bunch of ways to do this, stay tuned!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Feed our test data to all the models, get predictions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</a:t>
            </a:r>
            <a:r>
              <a:rPr lang="en-US" i="1" dirty="0"/>
              <a:t>best</a:t>
            </a:r>
            <a:r>
              <a:rPr lang="en-US" dirty="0"/>
              <a:t> class from all of these models as our answer</a:t>
            </a:r>
          </a:p>
        </p:txBody>
      </p:sp>
    </p:spTree>
    <p:extLst>
      <p:ext uri="{BB962C8B-B14F-4D97-AF65-F5344CB8AC3E}">
        <p14:creationId xmlns:p14="http://schemas.microsoft.com/office/powerpoint/2010/main" val="338826236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1268016"/>
          </a:xfrm>
        </p:spPr>
        <p:txBody>
          <a:bodyPr/>
          <a:lstStyle/>
          <a:p>
            <a:r>
              <a:rPr lang="en-US" dirty="0"/>
              <a:t>Building “Dumb” Models – Bagging (</a:t>
            </a:r>
            <a:r>
              <a:rPr lang="en-US" u="sng" dirty="0"/>
              <a:t>B</a:t>
            </a:r>
            <a:r>
              <a:rPr lang="en-US" dirty="0"/>
              <a:t>ootstrap </a:t>
            </a:r>
            <a:r>
              <a:rPr lang="en-US" u="sng" dirty="0"/>
              <a:t>Agg</a:t>
            </a:r>
            <a:r>
              <a:rPr lang="en-US" dirty="0"/>
              <a:t>regat</a:t>
            </a:r>
            <a:r>
              <a:rPr lang="en-US" u="sng" dirty="0"/>
              <a:t>ing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3001"/>
            <a:ext cx="7886700" cy="4000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M (# Models) iterations: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 points with replacement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Y (the best answer)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5171D-9853-4027-BBE8-BF273BA5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695" y="1268017"/>
            <a:ext cx="2375656" cy="238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19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50851-F0CA-98BF-304C-B48AF73F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Training Data…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A) Perform a Bootstrap Resampling…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384359"/>
              </p:ext>
            </p:extLst>
          </p:nvPr>
        </p:nvGraphicFramePr>
        <p:xfrm>
          <a:off x="5992173" y="1644650"/>
          <a:ext cx="28401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5041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50851-F0CA-98BF-304C-B48AF73F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Training Data…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A) </a:t>
            </a:r>
            <a:r>
              <a:rPr lang="en-US" strike="sngStrike" dirty="0"/>
              <a:t>Perform a Bootstrap Resampling…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/>
        </p:nvGraphicFramePr>
        <p:xfrm>
          <a:off x="5992173" y="1644650"/>
          <a:ext cx="28401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82184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50851-F0CA-98BF-304C-B48AF73F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Resampled Training Data…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A) Build a depth = 1 tree…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/>
        </p:nvGraphicFramePr>
        <p:xfrm>
          <a:off x="5992173" y="1644650"/>
          <a:ext cx="28401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2450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8AA1-3084-67CE-32C7-85A7FB60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Topics Poll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5A925-6D90-E92F-2508-CF16A9D7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65148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AEFF-232A-BC5F-58DD-E2E0375D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60" y="0"/>
            <a:ext cx="1962034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B2542AF-9B78-F1C3-BA22-CEEC889DBCF5}"/>
                  </a:ext>
                </a:extLst>
              </p14:cNvPr>
              <p14:cNvContentPartPr/>
              <p14:nvPr/>
            </p14:nvContentPartPr>
            <p14:xfrm>
              <a:off x="746640" y="3302280"/>
              <a:ext cx="1641240" cy="31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B2542AF-9B78-F1C3-BA22-CEEC889DBC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280" y="3292920"/>
                <a:ext cx="165996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648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49070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0B50-77E2-43F1-A616-DA67ABC4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-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FE749-5DAC-4D58-890C-D393F5D8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Reducing the variance (overfitting) </a:t>
            </a:r>
          </a:p>
          <a:p>
            <a:pPr marL="0" indent="0">
              <a:buNone/>
            </a:pPr>
            <a:r>
              <a:rPr lang="en-US" dirty="0"/>
              <a:t>	Variance – Sensitivity to </a:t>
            </a:r>
            <a:r>
              <a:rPr lang="en-US" i="1" dirty="0"/>
              <a:t>the training set</a:t>
            </a:r>
          </a:p>
          <a:p>
            <a:pPr marL="0" indent="0">
              <a:buNone/>
            </a:pPr>
            <a:r>
              <a:rPr lang="en-US" i="1" dirty="0"/>
              <a:t>	Yes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Reducing the bias (underfitting) </a:t>
            </a:r>
          </a:p>
          <a:p>
            <a:pPr marL="0" indent="0">
              <a:buNone/>
            </a:pPr>
            <a:r>
              <a:rPr lang="en-US" dirty="0"/>
              <a:t>	Bias – Sensitivity </a:t>
            </a:r>
            <a:r>
              <a:rPr lang="en-US" i="1" dirty="0"/>
              <a:t> to the model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6256119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DBA1-A687-4B6E-9039-0848944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805069"/>
          </a:xfrm>
        </p:spPr>
        <p:txBody>
          <a:bodyPr/>
          <a:lstStyle/>
          <a:p>
            <a:r>
              <a:rPr lang="en-US" dirty="0"/>
              <a:t>Ensemble Methods– Random Forests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305B1-FB7A-4095-BE93-037A09CE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05070"/>
            <a:ext cx="7886700" cy="4338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TRAINING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M iterations: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Select N’ points with replacement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Train a decision tree: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each split: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Choose F features to split on: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	Choose your best split from them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Hang on to that decision tree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TESTING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For each test point: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Ask all the decision trees what decision to make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Accept Y</a:t>
            </a:r>
          </a:p>
        </p:txBody>
      </p:sp>
    </p:spTree>
    <p:extLst>
      <p:ext uri="{BB962C8B-B14F-4D97-AF65-F5344CB8AC3E}">
        <p14:creationId xmlns:p14="http://schemas.microsoft.com/office/powerpoint/2010/main" val="16873574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50851-F0CA-98BF-304C-B48AF73F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Training Data…</a:t>
            </a:r>
          </a:p>
          <a:p>
            <a:pPr marL="114300" indent="0">
              <a:buNone/>
            </a:pPr>
            <a:endParaRPr lang="en-US" dirty="0"/>
          </a:p>
          <a:p>
            <a:pPr>
              <a:buAutoNum type="alphaUcParenR"/>
            </a:pPr>
            <a:r>
              <a:rPr lang="en-US" dirty="0"/>
              <a:t>Resample the data</a:t>
            </a:r>
          </a:p>
          <a:p>
            <a:pPr marL="596900" lvl="1" indent="0">
              <a:buNone/>
            </a:pPr>
            <a:r>
              <a:rPr lang="en-US" dirty="0"/>
              <a:t>and choose a random subset of variables…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/>
        </p:nvGraphicFramePr>
        <p:xfrm>
          <a:off x="5992173" y="1644650"/>
          <a:ext cx="28401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1573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50851-F0CA-98BF-304C-B48AF73F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Training Data…</a:t>
            </a:r>
          </a:p>
          <a:p>
            <a:pPr marL="114300" indent="0">
              <a:buNone/>
            </a:pPr>
            <a:endParaRPr lang="en-US" dirty="0"/>
          </a:p>
          <a:p>
            <a:pPr>
              <a:buAutoNum type="alphaUcParenR"/>
            </a:pPr>
            <a:r>
              <a:rPr lang="en-US" strike="sngStrike" dirty="0"/>
              <a:t>Resample the data</a:t>
            </a:r>
          </a:p>
          <a:p>
            <a:pPr marL="596900" lvl="1" indent="0">
              <a:buNone/>
            </a:pPr>
            <a:r>
              <a:rPr lang="en-US" strike="sngStrike" dirty="0"/>
              <a:t>and choose a random subset of variables…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/>
        </p:nvGraphicFramePr>
        <p:xfrm>
          <a:off x="5992173" y="1644650"/>
          <a:ext cx="28401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86791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50851-F0CA-98BF-304C-B48AF73F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Resampled Training Data…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A) Build a depth = 1 tree only using x1 as a feature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/>
        </p:nvGraphicFramePr>
        <p:xfrm>
          <a:off x="5992173" y="1644650"/>
          <a:ext cx="28401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7315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0D6270-A6EC-4C08-8305-356ACEA6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 – A Weak Learner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95578C-4046-4E34-AC00-03DCC4964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Assumptions - 	binary classification problem</a:t>
            </a:r>
          </a:p>
          <a:p>
            <a:pPr marL="0" indent="0">
              <a:buNone/>
            </a:pPr>
            <a:r>
              <a:rPr lang="en-US" dirty="0"/>
              <a:t>			both classes are 50% likely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Expectations - 	A random guess model gets 50% accuracy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“weak” learning model would perform slightly better than chance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We can only determine this through training accuracy / error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710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05D36-95AC-4A8C-8E43-3EF075E7B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– Favoring Certain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Create a bunch of classifiers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Weight</a:t>
                </a:r>
                <a:r>
                  <a:rPr lang="en-US" dirty="0"/>
                  <a:t> each model </a:t>
                </a:r>
                <a:r>
                  <a:rPr lang="en-US" i="1" dirty="0"/>
                  <a:t>k</a:t>
                </a:r>
                <a:r>
                  <a:rPr lang="en-US" dirty="0"/>
                  <a:t> based on how accurate it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	becomes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l-GR"/>
                            <m:t>α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27135-31E5-4E55-BA4D-2675D8758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33119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D1A89-E4B6-41AB-8C85-B1F5D126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Weights for Individual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8861-0798-456F-84C5-E150D0557E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smtClean="0"/>
                        <m:t>α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𝑒𝑟𝑟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𝑒𝑟𝑟</m:t>
                                  </m:r>
                                  <m:r>
                                    <a:rPr lang="en-US" b="0" i="1" baseline="-25000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Grows for low error</a:t>
                </a:r>
              </a:p>
              <a:p>
                <a:pPr marL="0" indent="0">
                  <a:buNone/>
                </a:pPr>
                <a:r>
                  <a:rPr lang="en-US" dirty="0"/>
                  <a:t>Approaches 0 for error .5 (chance)</a:t>
                </a:r>
              </a:p>
              <a:p>
                <a:pPr marL="0" indent="0">
                  <a:buNone/>
                </a:pPr>
                <a:r>
                  <a:rPr lang="en-US" dirty="0"/>
                  <a:t>Negative penalty for high error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298861-0798-456F-84C5-E150D0557E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AFCE80-F24E-4C42-939D-654E4C30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86" y="1494182"/>
            <a:ext cx="4135765" cy="301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53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E705-B354-4EC0-BFC1-94C5E5F26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our Weights - </a:t>
            </a:r>
            <a:r>
              <a:rPr lang="en-US" dirty="0" err="1"/>
              <a:t>Adaboost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5721B-CE71-48C8-AC25-C6AB8EC8B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Up weight for incorrect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Down weight for correct</a:t>
                </a:r>
              </a:p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Based on accuracy of the model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⁡(−</m:t>
                      </m:r>
                      <m:r>
                        <m:rPr>
                          <m:nor/>
                        </m:rPr>
                        <a:rPr lang="el-GR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m:rPr>
                          <m:nor/>
                        </m:rPr>
                        <a:rPr lang="en-US" b="0" baseline="-2500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b="0" baseline="-2500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b="0" baseline="-2500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xi</m:t>
                      </m:r>
                      <m:r>
                        <m:rPr>
                          <m:nor/>
                        </m:rPr>
                        <a:rPr lang="en-US" b="0" smtClean="0">
                          <a:solidFill>
                            <a:srgbClr val="22222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*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en-US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normalization factor – we can just normalize afterwards instead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85721B-CE71-48C8-AC25-C6AB8EC8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968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88E46-3BD0-4ADB-9940-F2B0245D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TRAINING</a:t>
                </a:r>
              </a:p>
              <a:p>
                <a:pPr marL="0" indent="0">
                  <a:buNone/>
                </a:pPr>
                <a:r>
                  <a:rPr lang="en-US" dirty="0"/>
                  <a:t>Initialize weights</a:t>
                </a:r>
              </a:p>
              <a:p>
                <a:pPr marL="0" indent="0">
                  <a:buNone/>
                </a:pPr>
                <a:r>
                  <a:rPr lang="en-US" dirty="0"/>
                  <a:t>For k = 1 </a:t>
                </a:r>
                <a:r>
                  <a:rPr lang="en-US" dirty="0">
                    <a:sym typeface="Wingdings" panose="05000000000000000000" pitchFamily="2" charset="2"/>
                  </a:rPr>
                  <a:t> K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Fit Classifier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Compute error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Compute weight for classifier k</a:t>
                </a:r>
              </a:p>
              <a:p>
                <a:pPr marL="728663" lvl="1" indent="-385763">
                  <a:buAutoNum type="arabicParenR"/>
                </a:pPr>
                <a:r>
                  <a:rPr lang="en-US" dirty="0"/>
                  <a:t>Update weights</a:t>
                </a:r>
              </a:p>
              <a:p>
                <a:pPr marL="0" indent="0">
                  <a:buNone/>
                </a:pPr>
                <a:r>
                  <a:rPr lang="en-US" dirty="0"/>
                  <a:t>TESTING</a:t>
                </a:r>
              </a:p>
              <a:p>
                <a:pPr marL="0" indent="0">
                  <a:buNone/>
                </a:pPr>
                <a:r>
                  <a:rPr lang="en-US" dirty="0"/>
                  <a:t>For test point</a:t>
                </a:r>
              </a:p>
              <a:p>
                <a:pPr marL="728663" lvl="1" indent="-385763">
                  <a:buFont typeface="Arial" panose="020B0604020202020204" pitchFamily="34" charset="0"/>
                  <a:buAutoNum type="arabicParenR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nor/>
                          </m:rPr>
                          <a:rPr lang="el-GR"/>
                          <m:t>α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A2E326-FA30-45CB-B4E7-044E67169E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 b="-11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90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3 – Due Wednesday, March 8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PS1 grading complete!</a:t>
            </a:r>
          </a:p>
          <a:p>
            <a:pPr lvl="1"/>
            <a:r>
              <a:rPr lang="en-US" dirty="0"/>
              <a:t>PS2 grading is ongoing…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2.1 – Overdue!</a:t>
            </a:r>
          </a:p>
          <a:p>
            <a:pPr lvl="1"/>
            <a:r>
              <a:rPr lang="en-US" dirty="0"/>
              <a:t>Grades are released. If you didn’t get 25/25, come talk to me!</a:t>
            </a:r>
          </a:p>
          <a:p>
            <a:endParaRPr lang="en-US" dirty="0"/>
          </a:p>
          <a:p>
            <a:r>
              <a:rPr lang="en-US" dirty="0"/>
              <a:t>Exam 1 – March 13</a:t>
            </a:r>
          </a:p>
          <a:p>
            <a:pPr lvl="1"/>
            <a:r>
              <a:rPr lang="en-US" dirty="0"/>
              <a:t>Review on Friday March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08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7371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50851-F0CA-98BF-304C-B48AF73F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Training Data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A) Build an ensemble of 10 </a:t>
            </a:r>
            <a:r>
              <a:rPr lang="en-US" dirty="0" err="1"/>
              <a:t>Adaboost</a:t>
            </a:r>
            <a:r>
              <a:rPr lang="en-US" dirty="0"/>
              <a:t> models…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/>
        </p:nvGraphicFramePr>
        <p:xfrm>
          <a:off x="5992173" y="1644650"/>
          <a:ext cx="28401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5353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150851-F0CA-98BF-304C-B48AF73F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Training Data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trike="sngStrike" dirty="0"/>
              <a:t>A) Build an ensemble of 10 </a:t>
            </a:r>
            <a:r>
              <a:rPr lang="en-US" strike="sngStrike" dirty="0" err="1"/>
              <a:t>Adaboost</a:t>
            </a:r>
            <a:r>
              <a:rPr lang="en-US" strike="sngStrike" dirty="0"/>
              <a:t> models…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/>
        </p:nvGraphicFramePr>
        <p:xfrm>
          <a:off x="5992173" y="1644650"/>
          <a:ext cx="284012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709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946709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63648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150851-F0CA-98BF-304C-B48AF73FD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following Training Data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>
                  <a:buAutoNum type="alphaUcParenR"/>
                </a:pPr>
                <a:r>
                  <a:rPr lang="en-US" dirty="0"/>
                  <a:t>What is our best decision stump?</a:t>
                </a:r>
              </a:p>
              <a:p>
                <a:pPr>
                  <a:buAutoNum type="alphaUcParenR"/>
                </a:pPr>
                <a:r>
                  <a:rPr lang="en-US" dirty="0"/>
                  <a:t>What is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mtClean="0"/>
                      <m:t>α</m:t>
                    </m:r>
                  </m:oMath>
                </a14:m>
                <a:r>
                  <a:rPr lang="en-US" dirty="0"/>
                  <a:t> we would assign to this classifier?</a:t>
                </a:r>
              </a:p>
              <a:p>
                <a:pPr>
                  <a:buAutoNum type="alphaUcParenR"/>
                </a:pPr>
                <a:r>
                  <a:rPr lang="en-US" dirty="0"/>
                  <a:t>What would be the resulting weights for each point?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150851-F0CA-98BF-304C-B48AF73FD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772540"/>
              </p:ext>
            </p:extLst>
          </p:nvPr>
        </p:nvGraphicFramePr>
        <p:xfrm>
          <a:off x="5992173" y="1644650"/>
          <a:ext cx="28401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17">
                  <a:extLst>
                    <a:ext uri="{9D8B030D-6E8A-4147-A177-3AD203B41FA5}">
                      <a16:colId xmlns:a16="http://schemas.microsoft.com/office/drawing/2014/main" val="2812070701"/>
                    </a:ext>
                  </a:extLst>
                </a:gridCol>
                <a:gridCol w="631047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710032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710032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32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289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150851-F0CA-98BF-304C-B48AF73FD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following Training Data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>
                  <a:buAutoNum type="alphaUcParenR"/>
                </a:pPr>
                <a:r>
                  <a:rPr lang="en-US" strike="sngStrike" dirty="0"/>
                  <a:t>What is our best decision stump?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>
                  <a:buAutoNum type="alphaUcParenR"/>
                </a:pPr>
                <a:r>
                  <a:rPr lang="en-US" dirty="0"/>
                  <a:t>Which Decision Stump Split has lower error?</a:t>
                </a:r>
              </a:p>
              <a:p>
                <a:pPr lvl="1">
                  <a:buAutoNum type="alphaUcParenR"/>
                </a:pPr>
                <a:r>
                  <a:rPr lang="en-US" dirty="0"/>
                  <a:t>x1 = 0		B) x2 = 0</a:t>
                </a:r>
              </a:p>
              <a:p>
                <a:pPr>
                  <a:buAutoNum type="alphaUcParenR"/>
                </a:pPr>
                <a:endParaRPr lang="en-US" dirty="0"/>
              </a:p>
              <a:p>
                <a:pPr>
                  <a:buAutoNum type="alphaUcParenR"/>
                </a:pPr>
                <a:r>
                  <a:rPr lang="en-US" dirty="0"/>
                  <a:t>What is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mtClean="0"/>
                      <m:t>α</m:t>
                    </m:r>
                  </m:oMath>
                </a14:m>
                <a:r>
                  <a:rPr lang="en-US" dirty="0"/>
                  <a:t> we would assign to this classifier?</a:t>
                </a:r>
              </a:p>
              <a:p>
                <a:pPr>
                  <a:buAutoNum type="alphaUcParenR"/>
                </a:pPr>
                <a:r>
                  <a:rPr lang="en-US" dirty="0"/>
                  <a:t>What would be the resulting weights for each point?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150851-F0CA-98BF-304C-B48AF73FD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/>
        </p:nvGraphicFramePr>
        <p:xfrm>
          <a:off x="5992173" y="1644650"/>
          <a:ext cx="28401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17">
                  <a:extLst>
                    <a:ext uri="{9D8B030D-6E8A-4147-A177-3AD203B41FA5}">
                      <a16:colId xmlns:a16="http://schemas.microsoft.com/office/drawing/2014/main" val="2812070701"/>
                    </a:ext>
                  </a:extLst>
                </a:gridCol>
                <a:gridCol w="631047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710032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710032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3234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D77A9E-42FC-FF51-1A2C-44D030736DCF}"/>
                  </a:ext>
                </a:extLst>
              </p14:cNvPr>
              <p14:cNvContentPartPr/>
              <p14:nvPr/>
            </p14:nvContentPartPr>
            <p14:xfrm>
              <a:off x="420840" y="1990440"/>
              <a:ext cx="5637600" cy="212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D77A9E-42FC-FF51-1A2C-44D030736D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480" y="1981080"/>
                <a:ext cx="5656320" cy="21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68120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55B7C-783A-A4A6-0DCB-F13180AA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–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150851-F0CA-98BF-304C-B48AF73FD2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the following Training Data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>
                  <a:buAutoNum type="alphaUcParenR"/>
                </a:pPr>
                <a:r>
                  <a:rPr lang="en-US" strike="sngStrike" dirty="0"/>
                  <a:t>What is our best decision stump?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>
                  <a:buAutoNum type="alphaUcParenR"/>
                </a:pPr>
                <a:r>
                  <a:rPr lang="en-US" dirty="0"/>
                  <a:t>Which Decision Stump Split has lower error?</a:t>
                </a:r>
              </a:p>
              <a:p>
                <a:pPr lvl="1">
                  <a:buAutoNum type="alphaUcParenR"/>
                </a:pPr>
                <a:r>
                  <a:rPr lang="en-US" dirty="0"/>
                  <a:t>x1 = 0		B) x2 = 0</a:t>
                </a:r>
              </a:p>
              <a:p>
                <a:pPr>
                  <a:buAutoNum type="alphaUcParenR"/>
                </a:pPr>
                <a:endParaRPr lang="en-US" dirty="0"/>
              </a:p>
              <a:p>
                <a:pPr>
                  <a:buAutoNum type="alphaUcParenR"/>
                </a:pPr>
                <a:r>
                  <a:rPr lang="en-US" dirty="0"/>
                  <a:t>What is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mtClean="0"/>
                      <m:t>α</m:t>
                    </m:r>
                  </m:oMath>
                </a14:m>
                <a:r>
                  <a:rPr lang="en-US" dirty="0"/>
                  <a:t> we would assign to this classifier?</a:t>
                </a:r>
              </a:p>
              <a:p>
                <a:pPr>
                  <a:buAutoNum type="alphaUcParenR"/>
                </a:pPr>
                <a:r>
                  <a:rPr lang="en-US" dirty="0"/>
                  <a:t>What would be the resulting weights for each point?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150851-F0CA-98BF-304C-B48AF73FD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E25A29-7700-A2F6-AE83-2A8AE09D6C11}"/>
              </a:ext>
            </a:extLst>
          </p:cNvPr>
          <p:cNvGraphicFramePr>
            <a:graphicFrameLocks noGrp="1"/>
          </p:cNvGraphicFramePr>
          <p:nvPr/>
        </p:nvGraphicFramePr>
        <p:xfrm>
          <a:off x="5992173" y="1644650"/>
          <a:ext cx="284012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017">
                  <a:extLst>
                    <a:ext uri="{9D8B030D-6E8A-4147-A177-3AD203B41FA5}">
                      <a16:colId xmlns:a16="http://schemas.microsoft.com/office/drawing/2014/main" val="2812070701"/>
                    </a:ext>
                  </a:extLst>
                </a:gridCol>
                <a:gridCol w="631047">
                  <a:extLst>
                    <a:ext uri="{9D8B030D-6E8A-4147-A177-3AD203B41FA5}">
                      <a16:colId xmlns:a16="http://schemas.microsoft.com/office/drawing/2014/main" val="2527119356"/>
                    </a:ext>
                  </a:extLst>
                </a:gridCol>
                <a:gridCol w="710032">
                  <a:extLst>
                    <a:ext uri="{9D8B030D-6E8A-4147-A177-3AD203B41FA5}">
                      <a16:colId xmlns:a16="http://schemas.microsoft.com/office/drawing/2014/main" val="841297649"/>
                    </a:ext>
                  </a:extLst>
                </a:gridCol>
                <a:gridCol w="710032">
                  <a:extLst>
                    <a:ext uri="{9D8B030D-6E8A-4147-A177-3AD203B41FA5}">
                      <a16:colId xmlns:a16="http://schemas.microsoft.com/office/drawing/2014/main" val="3190710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050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7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1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36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01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33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32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54734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8AA1-3084-67CE-32C7-85A7FB60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Topics Poll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5A925-6D90-E92F-2508-CF16A9D7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65148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AEFF-232A-BC5F-58DD-E2E0375D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60" y="0"/>
            <a:ext cx="19620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381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53768A-4EE8-862A-37BB-FDFC9C78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F301A-05E8-C181-A6E2-C6CFD8C9E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7643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50AF-6040-4EDA-9C1F-9B65B118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– Stepwise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50F25-C51C-43E1-9305-DD85DE20C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Forward-stepwise:</a:t>
            </a:r>
          </a:p>
          <a:p>
            <a:pPr marL="0" indent="0">
              <a:buNone/>
            </a:pPr>
            <a:r>
              <a:rPr lang="en-US" dirty="0"/>
              <a:t>Start with an empty model,</a:t>
            </a:r>
          </a:p>
          <a:p>
            <a:pPr marL="0" indent="0">
              <a:buNone/>
            </a:pPr>
            <a:r>
              <a:rPr lang="en-US" dirty="0"/>
              <a:t>add the most predictive</a:t>
            </a:r>
          </a:p>
          <a:p>
            <a:pPr marL="0" indent="0">
              <a:buNone/>
            </a:pPr>
            <a:r>
              <a:rPr lang="en-US" dirty="0"/>
              <a:t>feature, rinse, repeat.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Backward-stepwise:</a:t>
            </a:r>
          </a:p>
          <a:p>
            <a:pPr marL="0" indent="0">
              <a:buNone/>
            </a:pPr>
            <a:r>
              <a:rPr lang="en-US" dirty="0"/>
              <a:t>Start with a full model,</a:t>
            </a:r>
          </a:p>
          <a:p>
            <a:pPr marL="0" indent="0">
              <a:buNone/>
            </a:pPr>
            <a:r>
              <a:rPr lang="en-US" dirty="0"/>
              <a:t>remove the least predictive</a:t>
            </a:r>
          </a:p>
          <a:p>
            <a:pPr marL="0" indent="0">
              <a:buNone/>
            </a:pPr>
            <a:r>
              <a:rPr lang="en-US" dirty="0"/>
              <a:t>feature, rinse, repeat.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2C0E-A54F-43CE-A8C0-3609BA5B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732" y="1369219"/>
            <a:ext cx="475961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301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MSE: 52K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Log </a:t>
                      </a:r>
                      <a:r>
                        <a:rPr lang="en-US" sz="1100" b="1" strike="sngStrike" dirty="0" err="1">
                          <a:effectLst/>
                        </a:rPr>
                        <a:t>Sq</a:t>
                      </a:r>
                      <a:r>
                        <a:rPr lang="en-US" sz="1100" b="1" strike="sngStrike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89635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 = 40K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20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DD89D4-803A-4F08-ACC2-A6C5E22AF198}"/>
                  </a:ext>
                </a:extLst>
              </p:cNvPr>
              <p:cNvSpPr txBox="1"/>
              <p:nvPr/>
            </p:nvSpPr>
            <p:spPr>
              <a:xfrm>
                <a:off x="7914448" y="363921"/>
                <a:ext cx="988149" cy="652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3DD89D4-803A-4F08-ACC2-A6C5E22AF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48" y="363921"/>
                <a:ext cx="988149" cy="6526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CD2EA51-FC50-4180-BD18-D702FA1C9EAF}"/>
              </a:ext>
            </a:extLst>
          </p:cNvPr>
          <p:cNvSpPr txBox="1"/>
          <p:nvPr/>
        </p:nvSpPr>
        <p:spPr>
          <a:xfrm>
            <a:off x="8126314" y="137248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71E9DE-02D7-4873-BD89-7315E5425EED}"/>
              </a:ext>
            </a:extLst>
          </p:cNvPr>
          <p:cNvSpPr txBox="1"/>
          <p:nvPr/>
        </p:nvSpPr>
        <p:spPr>
          <a:xfrm>
            <a:off x="7829825" y="931900"/>
            <a:ext cx="7809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  <a:p>
            <a:r>
              <a:rPr lang="en-US" dirty="0"/>
              <a:t>From</a:t>
            </a:r>
          </a:p>
          <a:p>
            <a:r>
              <a:rPr lang="en-US" dirty="0"/>
              <a:t>Current</a:t>
            </a:r>
          </a:p>
          <a:p>
            <a:r>
              <a:rPr lang="en-US" dirty="0"/>
              <a:t>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31705C-38D6-4437-9851-14DA1AE99815}"/>
              </a:ext>
            </a:extLst>
          </p:cNvPr>
          <p:cNvSpPr txBox="1"/>
          <p:nvPr/>
        </p:nvSpPr>
        <p:spPr>
          <a:xfrm>
            <a:off x="8551497" y="913753"/>
            <a:ext cx="6319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Next</a:t>
            </a:r>
          </a:p>
          <a:p>
            <a:r>
              <a:rPr lang="en-US" dirty="0"/>
              <a:t>Layer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6CA63C-0468-C66F-543D-DDA474B83D32}"/>
                  </a:ext>
                </a:extLst>
              </p14:cNvPr>
              <p14:cNvContentPartPr/>
              <p14:nvPr/>
            </p14:nvContentPartPr>
            <p14:xfrm>
              <a:off x="3452760" y="626760"/>
              <a:ext cx="2923560" cy="4572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6CA63C-0468-C66F-543D-DDA474B83D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43400" y="617400"/>
                <a:ext cx="2942280" cy="45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7699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MSE: 44K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62931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MSE: 33K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014605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MSE: 52K</a:t>
            </a:r>
          </a:p>
          <a:p>
            <a:pPr marL="0" indent="0">
              <a:buNone/>
            </a:pPr>
            <a:r>
              <a:rPr lang="en-US" dirty="0"/>
              <a:t>Removing Log Sq Ft made our MSE much worse!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Log </a:t>
                      </a:r>
                      <a:r>
                        <a:rPr lang="en-US" sz="1100" b="1" strike="sngStrike" dirty="0" err="1">
                          <a:effectLst/>
                        </a:rPr>
                        <a:t>Sq</a:t>
                      </a:r>
                      <a:r>
                        <a:rPr lang="en-US" sz="1100" b="1" strike="sngStrike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49425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E0BB-3077-45CA-91C5-C4E9E6E80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 – Leave-one-out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40857-DB67-46E7-BAC4-835E5F521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 &amp; evaluate your classifier while leaving out one feature at a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MSE: 33K</a:t>
            </a:r>
          </a:p>
          <a:p>
            <a:pPr marL="0" indent="0">
              <a:buNone/>
            </a:pPr>
            <a:r>
              <a:rPr lang="en-US" dirty="0"/>
              <a:t>Removing Longitude had the least effect on my MSE!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CC1D4D-9C82-4653-8CBC-EEC35F84C2E7}"/>
              </a:ext>
            </a:extLst>
          </p:cNvPr>
          <p:cNvGraphicFramePr>
            <a:graphicFrameLocks/>
          </p:cNvGraphicFramePr>
          <p:nvPr/>
        </p:nvGraphicFramePr>
        <p:xfrm>
          <a:off x="628650" y="2475191"/>
          <a:ext cx="7886700" cy="1123950"/>
        </p:xfrm>
        <a:graphic>
          <a:graphicData uri="http://schemas.openxmlformats.org/drawingml/2006/table">
            <a:tbl>
              <a:tblPr/>
              <a:tblGrid>
                <a:gridCol w="1577340">
                  <a:extLst>
                    <a:ext uri="{9D8B030D-6E8A-4147-A177-3AD203B41FA5}">
                      <a16:colId xmlns:a16="http://schemas.microsoft.com/office/drawing/2014/main" val="118365429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745822616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538092194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32672762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2437137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Log </a:t>
                      </a:r>
                      <a:r>
                        <a:rPr lang="en-US" sz="1100" b="1" dirty="0" err="1">
                          <a:effectLst/>
                        </a:rPr>
                        <a:t>Sq</a:t>
                      </a:r>
                      <a:r>
                        <a:rPr lang="en-US" sz="1100" b="1" dirty="0">
                          <a:effectLst/>
                        </a:rPr>
                        <a:t> Ft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# Bedrooms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dirty="0">
                          <a:effectLst/>
                        </a:rPr>
                        <a:t>House Lat.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strike="sngStrike" dirty="0">
                          <a:effectLst/>
                        </a:rPr>
                        <a:t>House Long.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1" dirty="0">
                          <a:effectLst/>
                        </a:rPr>
                        <a:t>Cost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36372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509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55.23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450K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583133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2.87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>
                          <a:effectLst/>
                        </a:rPr>
                        <a:t>121.33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>
                          <a:effectLst/>
                        </a:rPr>
                        <a:t>55.34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200K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21491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3.06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2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>
                          <a:effectLst/>
                        </a:rPr>
                        <a:t>130.99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strike="sngStrike" dirty="0">
                          <a:effectLst/>
                        </a:rPr>
                        <a:t>47.34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i="1" dirty="0">
                          <a:effectLst/>
                        </a:rPr>
                        <a:t>1500K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114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13052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61A6E-9CBE-4B35-BAEE-93ECD3D3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– Best Subset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9C62-57F3-456D-8C60-6695D608F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Choose the </a:t>
            </a:r>
            <a:r>
              <a:rPr lang="en-US" i="1" dirty="0"/>
              <a:t>k</a:t>
            </a:r>
            <a:r>
              <a:rPr lang="en-US" dirty="0"/>
              <a:t> feature set</a:t>
            </a:r>
          </a:p>
          <a:p>
            <a:pPr marL="0" indent="0">
              <a:buNone/>
            </a:pPr>
            <a:r>
              <a:rPr lang="en-US" dirty="0"/>
              <a:t>size you want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all subsets of size </a:t>
            </a:r>
            <a:r>
              <a:rPr lang="en-US" i="1" dirty="0"/>
              <a:t>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the RSS minimization</a:t>
            </a:r>
          </a:p>
          <a:p>
            <a:pPr marL="0" indent="0">
              <a:buNone/>
            </a:pPr>
            <a:r>
              <a:rPr lang="en-US" dirty="0"/>
              <a:t>for your subset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2B26C-330C-4F96-994D-ED9B6351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579" y="1369219"/>
            <a:ext cx="4844771" cy="3586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F81AC2-3D25-40DD-1E86-0FCE9E3B668D}"/>
                  </a:ext>
                </a:extLst>
              </p14:cNvPr>
              <p14:cNvContentPartPr/>
              <p14:nvPr/>
            </p14:nvContentPartPr>
            <p14:xfrm>
              <a:off x="7078320" y="47160"/>
              <a:ext cx="1612080" cy="74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F81AC2-3D25-40DD-1E86-0FCE9E3B66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8960" y="37800"/>
                <a:ext cx="1630800" cy="7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14411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8AA1-3084-67CE-32C7-85A7FB60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Topics Poll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75A925-6D90-E92F-2508-CF16A9D78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65148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1AEFF-232A-BC5F-58DD-E2E0375DC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860" y="0"/>
            <a:ext cx="19620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4554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53768A-4EE8-862A-37BB-FDFC9C78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Goodness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F301A-05E8-C181-A6E2-C6CFD8C9E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5425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53768A-4EE8-862A-37BB-FDFC9C78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Goodness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F301A-05E8-C181-A6E2-C6CFD8C9E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4329612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E071-F6CF-44E1-AA2B-0F77AF04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88FA-C3C9-4D08-BD2D-ABCC8E57C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= 1/n *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i="1" dirty="0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cy-GB" dirty="0">
                <a:sym typeface="Wingdings" panose="05000000000000000000" pitchFamily="2" charset="2"/>
              </a:rPr>
              <a:t>ŷ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≠ 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# errors / # instances</a:t>
            </a:r>
          </a:p>
        </p:txBody>
      </p:sp>
    </p:spTree>
    <p:extLst>
      <p:ext uri="{BB962C8B-B14F-4D97-AF65-F5344CB8AC3E}">
        <p14:creationId xmlns:p14="http://schemas.microsoft.com/office/powerpoint/2010/main" val="223645407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# errors / # instances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7144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7"/>
                <a:ext cx="4807661" cy="3699603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7"/>
                <a:ext cx="4807661" cy="3699603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76565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Positive Rate (Precision) = Hits / (Hits + False Alarm)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61082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Positive Rate (Precision) = Hits / (Hits + False Alarm)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3144286"/>
              </p:ext>
            </p:extLst>
          </p:nvPr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96472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8433288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Negative Rate (Negative Predictive Value) = Corr. </a:t>
            </a:r>
            <a:r>
              <a:rPr lang="en-US" dirty="0" err="1"/>
              <a:t>Rej</a:t>
            </a:r>
            <a:r>
              <a:rPr lang="en-US" dirty="0"/>
              <a:t> / (Miss + Corr. </a:t>
            </a:r>
            <a:r>
              <a:rPr lang="en-US" dirty="0" err="1"/>
              <a:t>Rej</a:t>
            </a:r>
            <a:r>
              <a:rPr lang="en-US" dirty="0"/>
              <a:t>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8101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Negative Rate (Negative Predictive Value) = Corr. </a:t>
            </a:r>
            <a:r>
              <a:rPr lang="en-US" dirty="0" err="1"/>
              <a:t>Rej</a:t>
            </a:r>
            <a:r>
              <a:rPr lang="en-US" dirty="0"/>
              <a:t> / (Miss + Corr. </a:t>
            </a:r>
            <a:r>
              <a:rPr lang="en-US" dirty="0" err="1"/>
              <a:t>Rej</a:t>
            </a:r>
            <a:r>
              <a:rPr lang="en-US" dirty="0"/>
              <a:t>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65062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True Positive Rate (Sensitivity, Recall) = Hits / (Hits + Miss)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261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True Positive Rate (Sensitivity, Recall) = Hits / (Hits + Miss)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30600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1 - False Positive Rate (Specificity) = Corr. </a:t>
            </a:r>
            <a:r>
              <a:rPr lang="en-US" dirty="0" err="1"/>
              <a:t>Rej</a:t>
            </a:r>
            <a:r>
              <a:rPr lang="en-US" dirty="0"/>
              <a:t>. / (False Alarm + Corr. </a:t>
            </a:r>
            <a:r>
              <a:rPr lang="en-US" dirty="0" err="1"/>
              <a:t>Rej</a:t>
            </a:r>
            <a:r>
              <a:rPr lang="en-US" dirty="0"/>
              <a:t>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67113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1 - False Positive Rate (Specificity) = Corr. </a:t>
            </a:r>
            <a:r>
              <a:rPr lang="en-US" dirty="0" err="1"/>
              <a:t>Rej</a:t>
            </a:r>
            <a:r>
              <a:rPr lang="en-US" dirty="0"/>
              <a:t>. / (False Alarm + Corr. </a:t>
            </a:r>
            <a:r>
              <a:rPr lang="en-US" dirty="0" err="1"/>
              <a:t>Rej</a:t>
            </a:r>
            <a:r>
              <a:rPr lang="en-US" dirty="0"/>
              <a:t>.)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34012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9FF2-CB03-4281-8D1A-4A36F395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–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“Harmonic Mean” of Precision and Recall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𝐻𝑖𝑡𝑠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𝐻𝑖𝑡𝑠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𝐴𝑙𝑎𝑟𝑚𝑠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𝐻𝑖𝑡𝑠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𝐻𝑖𝑡𝑠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𝑀𝑖𝑠𝑠𝑒𝑠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https://en.wikipedia.org/wiki/F-score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4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2611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9FF2-CB03-4281-8D1A-4A36F395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–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“Harmonic Mean” of Precision and Recall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.5(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https://en.wikipedia.org/wiki/F-score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BF56B1-2D1E-48E5-A8AB-C49BF9BEC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807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6"/>
                <a:ext cx="4807661" cy="3201710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6"/>
                <a:ext cx="4807661" cy="3201710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25200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FD28-F996-4E9F-9CC9-439FE623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Errors – ROC Curve</a:t>
            </a:r>
            <a:br>
              <a:rPr lang="en-US" dirty="0"/>
            </a:br>
            <a:r>
              <a:rPr lang="en-US" dirty="0"/>
              <a:t>(receiver operating characteristic)</a:t>
            </a:r>
          </a:p>
        </p:txBody>
      </p:sp>
      <p:pic>
        <p:nvPicPr>
          <p:cNvPr id="3074" name="Picture 2" descr="Example of ROC graph">
            <a:extLst>
              <a:ext uri="{FF2B5EF4-FFF2-40B4-BE49-F238E27FC236}">
                <a16:creationId xmlns:a16="http://schemas.microsoft.com/office/drawing/2014/main" id="{686F9026-8843-4AF1-9035-9389BC90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6" y="1793500"/>
            <a:ext cx="3380475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043A97-B9D2-4AD5-9DE3-55E29B26CFD5}"/>
              </a:ext>
            </a:extLst>
          </p:cNvPr>
          <p:cNvSpPr/>
          <p:nvPr/>
        </p:nvSpPr>
        <p:spPr>
          <a:xfrm>
            <a:off x="7555574" y="2571750"/>
            <a:ext cx="1304790" cy="37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2" descr="Image result for two gaussian curves">
            <a:extLst>
              <a:ext uri="{FF2B5EF4-FFF2-40B4-BE49-F238E27FC236}">
                <a16:creationId xmlns:a16="http://schemas.microsoft.com/office/drawing/2014/main" id="{A8B4B1D8-EADE-4870-BEC5-40B049C7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73" y="1713034"/>
            <a:ext cx="4742278" cy="326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AFE9A9-AF5F-465F-944D-F8EA95EC1DE1}"/>
              </a:ext>
            </a:extLst>
          </p:cNvPr>
          <p:cNvSpPr/>
          <p:nvPr/>
        </p:nvSpPr>
        <p:spPr>
          <a:xfrm>
            <a:off x="3830223" y="1705719"/>
            <a:ext cx="257175" cy="3187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2DD1D2-BCAE-4B77-8A51-0771A1E45AC9}"/>
              </a:ext>
            </a:extLst>
          </p:cNvPr>
          <p:cNvSpPr/>
          <p:nvPr/>
        </p:nvSpPr>
        <p:spPr>
          <a:xfrm flipH="1">
            <a:off x="4028050" y="4736294"/>
            <a:ext cx="4487300" cy="247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231621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53768A-4EE8-862A-37BB-FDFC9C78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Goodness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F301A-05E8-C181-A6E2-C6CFD8C9E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2327538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40A4-4729-41E9-BEB3-67784601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Sum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45676-18F1-4FDD-83CD-0EF29551B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RSS(w) = 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 </a:t>
            </a:r>
            <a:r>
              <a:rPr lang="en-US" dirty="0"/>
              <a:t>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– w </a:t>
            </a:r>
            <a:r>
              <a:rPr lang="en-US" dirty="0"/>
              <a:t>∙ 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  <a:endParaRPr lang="en-US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We’re looking for the </a:t>
            </a:r>
            <a:r>
              <a:rPr lang="en-US" i="1" dirty="0"/>
              <a:t>least-squares solution</a:t>
            </a:r>
            <a:endParaRPr lang="en-US" dirty="0"/>
          </a:p>
        </p:txBody>
      </p:sp>
      <p:pic>
        <p:nvPicPr>
          <p:cNvPr id="8194" name="Picture 2" descr="Image result for linear regression">
            <a:extLst>
              <a:ext uri="{FF2B5EF4-FFF2-40B4-BE49-F238E27FC236}">
                <a16:creationId xmlns:a16="http://schemas.microsoft.com/office/drawing/2014/main" id="{6DA13CDB-D4BF-47B0-9736-A53E38EB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80162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12975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18593-0671-0611-7066-7FA47F95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03AC0EE-607B-B54C-2817-3632D151237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Accuracy = # correct / # total – Does not capture “close”…</a:t>
                </a:r>
              </a:p>
              <a:p>
                <a:endParaRPr lang="en-US" dirty="0"/>
              </a:p>
              <a:p>
                <a:r>
                  <a:rPr lang="en-US" dirty="0"/>
                  <a:t>What’s the difference between our ground truth and our prediction?</a:t>
                </a:r>
              </a:p>
              <a:p>
                <a:pPr lvl="1"/>
                <a:r>
                  <a:rPr lang="en-US" dirty="0"/>
                  <a:t>Absolute Error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What’s the </a:t>
                </a:r>
                <a:r>
                  <a:rPr lang="en-US" i="1" dirty="0"/>
                  <a:t>average</a:t>
                </a:r>
                <a:r>
                  <a:rPr lang="en-US" dirty="0"/>
                  <a:t> distance between our ground truths and predictions?</a:t>
                </a:r>
              </a:p>
              <a:p>
                <a:pPr lvl="1"/>
                <a:r>
                  <a:rPr lang="en-US" dirty="0"/>
                  <a:t>Mean Absolute Error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What’s the </a:t>
                </a:r>
                <a:r>
                  <a:rPr lang="en-US" i="1" dirty="0"/>
                  <a:t>average</a:t>
                </a:r>
                <a:r>
                  <a:rPr lang="en-US" dirty="0"/>
                  <a:t> squared distance (we’ll get more into why later)</a:t>
                </a:r>
              </a:p>
              <a:p>
                <a:pPr lvl="1"/>
                <a:r>
                  <a:rPr lang="en-US" dirty="0"/>
                  <a:t>Mean Squared Error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03AC0EE-607B-B54C-2817-3632D1512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2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8A6E51-AE65-D028-283E-57DED49E204D}"/>
                  </a:ext>
                </a:extLst>
              </p14:cNvPr>
              <p14:cNvContentPartPr/>
              <p14:nvPr/>
            </p14:nvContentPartPr>
            <p14:xfrm>
              <a:off x="3183120" y="2311560"/>
              <a:ext cx="405720" cy="243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8A6E51-AE65-D028-283E-57DED49E20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3760" y="2302200"/>
                <a:ext cx="424440" cy="24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68296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57112-E3E3-43C3-A089-EBEC00C6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goodness using RSS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7FEE8-29A2-4542-8242-59DEEAF82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RSS is a general notion of goodness of fit</a:t>
            </a:r>
          </a:p>
          <a:p>
            <a:pPr marL="0" indent="0">
              <a:buNone/>
            </a:pPr>
            <a:r>
              <a:rPr lang="en-US" dirty="0"/>
              <a:t>Transformations of RSS get us to a notion like accuracy</a:t>
            </a:r>
          </a:p>
          <a:p>
            <a:pPr marL="0" indent="0">
              <a:buNone/>
            </a:pPr>
            <a:r>
              <a:rPr lang="en-US" dirty="0"/>
              <a:t> 	 - “I have 95% confidence that I am within $5,000 of offer price”</a:t>
            </a:r>
          </a:p>
          <a:p>
            <a:pPr marL="0" indent="0">
              <a:buNone/>
            </a:pPr>
            <a:r>
              <a:rPr lang="en-US" dirty="0"/>
              <a:t>	 - “I have 95% confidence that I am within 5,000 miles of home”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shouldn’t need to interpret appropriate goodness for each problem</a:t>
            </a:r>
          </a:p>
        </p:txBody>
      </p:sp>
    </p:spTree>
    <p:extLst>
      <p:ext uri="{BB962C8B-B14F-4D97-AF65-F5344CB8AC3E}">
        <p14:creationId xmlns:p14="http://schemas.microsoft.com/office/powerpoint/2010/main" val="24559324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CC5-7D4F-4320-92C5-409EE51D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096B2-3B8A-418C-A2D9-CF487278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Yuma weather: sunny = True - 84 % Accuracy</a:t>
            </a:r>
          </a:p>
          <a:p>
            <a:pPr marL="0" indent="0">
              <a:buNone/>
            </a:pPr>
            <a:r>
              <a:rPr lang="en-US" dirty="0"/>
              <a:t>	 - Using no features, I simply predict the majority label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do a similar thing with a regression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House Cost = &lt;the average cost of a house&gt;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24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64C2-54FB-40C3-BD9A-B329073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5C0F-1AD5-46D6-88FB-6076D5CC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Baseline (Total Sum of Squares) = ||Y–avg(Y)||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Our Error (Residual Sum of Squares) =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Improvement: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vs ||Y–avg(Y)||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188095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64C2-54FB-40C3-BD9A-B329073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coefficient of determination R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5C0F-1AD5-46D6-88FB-6076D5CC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Baseline (Total Sum of Squares) = ||Y–avg(Y)||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Our Error (Residual Sum of Squares) =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Improvement: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vs ||Y–avg(Y)||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1 – RSS/TSS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41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6"/>
                <a:ext cx="4807661" cy="3201710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6"/>
                <a:ext cx="4807661" cy="3201710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56C04BC-D317-4421-9D91-BFC80578B2B8}"/>
              </a:ext>
            </a:extLst>
          </p:cNvPr>
          <p:cNvSpPr/>
          <p:nvPr/>
        </p:nvSpPr>
        <p:spPr>
          <a:xfrm>
            <a:off x="5691226" y="1268016"/>
            <a:ext cx="1075334" cy="43815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794BF-7269-42DF-954A-8F832FCD50FE}"/>
              </a:ext>
            </a:extLst>
          </p:cNvPr>
          <p:cNvSpPr txBox="1"/>
          <p:nvPr/>
        </p:nvSpPr>
        <p:spPr>
          <a:xfrm>
            <a:off x="5686510" y="878899"/>
            <a:ext cx="2053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Current Layer Outgoing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42589A-9F9E-4464-A472-ABC14516B150}"/>
              </a:ext>
            </a:extLst>
          </p:cNvPr>
          <p:cNvSpPr/>
          <p:nvPr/>
        </p:nvSpPr>
        <p:spPr>
          <a:xfrm>
            <a:off x="2553005" y="2943421"/>
            <a:ext cx="425229" cy="419565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063715-A537-4827-BF74-0F409B8CE67A}"/>
              </a:ext>
            </a:extLst>
          </p:cNvPr>
          <p:cNvSpPr/>
          <p:nvPr/>
        </p:nvSpPr>
        <p:spPr>
          <a:xfrm>
            <a:off x="2484943" y="4111564"/>
            <a:ext cx="425229" cy="419565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4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6"/>
                <a:ext cx="4807661" cy="3201710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6"/>
                <a:ext cx="4807661" cy="3201710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56C04BC-D317-4421-9D91-BFC80578B2B8}"/>
              </a:ext>
            </a:extLst>
          </p:cNvPr>
          <p:cNvSpPr/>
          <p:nvPr/>
        </p:nvSpPr>
        <p:spPr>
          <a:xfrm>
            <a:off x="5691226" y="1268016"/>
            <a:ext cx="514350" cy="837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794BF-7269-42DF-954A-8F832FCD50FE}"/>
              </a:ext>
            </a:extLst>
          </p:cNvPr>
          <p:cNvSpPr txBox="1"/>
          <p:nvPr/>
        </p:nvSpPr>
        <p:spPr>
          <a:xfrm>
            <a:off x="5686510" y="878899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Next Layer Incoming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42589A-9F9E-4464-A472-ABC14516B150}"/>
              </a:ext>
            </a:extLst>
          </p:cNvPr>
          <p:cNvSpPr/>
          <p:nvPr/>
        </p:nvSpPr>
        <p:spPr>
          <a:xfrm>
            <a:off x="2553005" y="2943421"/>
            <a:ext cx="425229" cy="419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063715-A537-4827-BF74-0F409B8CE67A}"/>
              </a:ext>
            </a:extLst>
          </p:cNvPr>
          <p:cNvSpPr/>
          <p:nvPr/>
        </p:nvSpPr>
        <p:spPr>
          <a:xfrm>
            <a:off x="2834119" y="3497736"/>
            <a:ext cx="425229" cy="419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7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89954" y="1435195"/>
                <a:ext cx="3152051" cy="3451971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Final Activations </a:t>
                </a:r>
                <a:r>
                  <a:rPr lang="en-US" sz="1800" i="1" dirty="0"/>
                  <a:t>y</a:t>
                </a:r>
              </a:p>
              <a:p>
                <a:r>
                  <a:rPr lang="en-US" sz="1800" i="1" dirty="0"/>
                  <a:t>	+ / -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4" y="1435195"/>
                <a:ext cx="3152051" cy="3451971"/>
              </a:xfrm>
              <a:prstGeom prst="rect">
                <a:avLst/>
              </a:prstGeom>
              <a:blipFill>
                <a:blip r:embed="rId11"/>
                <a:stretch>
                  <a:fillRect l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54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2169958" y="363156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r>
              <a:rPr lang="en-US" sz="1050" dirty="0"/>
              <a:t> NAND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2968141" y="3002649"/>
            <a:ext cx="866204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764666" y="3002649"/>
            <a:ext cx="1405292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750016" y="1304577"/>
            <a:ext cx="1419942" cy="2726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764666" y="4030660"/>
            <a:ext cx="1405292" cy="498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82BD7-8D09-41E1-AE17-8B824F78E74B}"/>
              </a:ext>
            </a:extLst>
          </p:cNvPr>
          <p:cNvSpPr txBox="1"/>
          <p:nvPr/>
        </p:nvSpPr>
        <p:spPr>
          <a:xfrm>
            <a:off x="1746084" y="309308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9EE02-B7C2-48E7-8558-81B6A7252620}"/>
              </a:ext>
            </a:extLst>
          </p:cNvPr>
          <p:cNvSpPr txBox="1"/>
          <p:nvPr/>
        </p:nvSpPr>
        <p:spPr>
          <a:xfrm>
            <a:off x="1512306" y="363778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B553D-8F1A-4B70-80EE-BD9B4F813E61}"/>
              </a:ext>
            </a:extLst>
          </p:cNvPr>
          <p:cNvSpPr txBox="1"/>
          <p:nvPr/>
        </p:nvSpPr>
        <p:spPr>
          <a:xfrm>
            <a:off x="1629767" y="416420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2169958" y="178247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2968141" y="2181568"/>
            <a:ext cx="866204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238729" y="273967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224078" y="10416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238729" y="426653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 flipV="1">
            <a:off x="764666" y="2181568"/>
            <a:ext cx="1405292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750016" y="1304576"/>
            <a:ext cx="1419942" cy="876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764666" y="2181568"/>
            <a:ext cx="1405292" cy="2347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2476B9-B741-4CF0-9BB1-DAE52AD2A19B}"/>
              </a:ext>
            </a:extLst>
          </p:cNvPr>
          <p:cNvSpPr txBox="1"/>
          <p:nvPr/>
        </p:nvSpPr>
        <p:spPr>
          <a:xfrm>
            <a:off x="1735688" y="170193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3C46F2-3F92-4FA8-94AF-EF8598824D39}"/>
              </a:ext>
            </a:extLst>
          </p:cNvPr>
          <p:cNvSpPr txBox="1"/>
          <p:nvPr/>
        </p:nvSpPr>
        <p:spPr>
          <a:xfrm>
            <a:off x="1918722" y="2509061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DD818-0912-4076-845A-AEC77807F0AA}"/>
              </a:ext>
            </a:extLst>
          </p:cNvPr>
          <p:cNvSpPr txBox="1"/>
          <p:nvPr/>
        </p:nvSpPr>
        <p:spPr>
          <a:xfrm>
            <a:off x="1713271" y="2104115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3834345" y="260355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</a:p>
          <a:p>
            <a:pPr algn="ctr"/>
            <a:r>
              <a:rPr lang="en-US" sz="1050" dirty="0"/>
              <a:t>AND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4632529" y="3002648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5506039" y="2864148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2306080" y="1039600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2832018" y="1302569"/>
            <a:ext cx="1002327" cy="1700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2076FE-D409-4EF6-BA7D-58A320F1BC6B}"/>
              </a:ext>
            </a:extLst>
          </p:cNvPr>
          <p:cNvSpPr txBox="1"/>
          <p:nvPr/>
        </p:nvSpPr>
        <p:spPr>
          <a:xfrm>
            <a:off x="3324014" y="265232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D1C0D-86CB-4988-AD95-E891DE890557}"/>
              </a:ext>
            </a:extLst>
          </p:cNvPr>
          <p:cNvSpPr txBox="1"/>
          <p:nvPr/>
        </p:nvSpPr>
        <p:spPr>
          <a:xfrm>
            <a:off x="3269802" y="3230777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35E4C-16A2-4CD1-A882-61ACDD6C349C}"/>
              </a:ext>
            </a:extLst>
          </p:cNvPr>
          <p:cNvSpPr txBox="1"/>
          <p:nvPr/>
        </p:nvSpPr>
        <p:spPr>
          <a:xfrm>
            <a:off x="3407869" y="208880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712AA3-30F5-4CFB-8581-AD7F2468A64B}"/>
                  </a:ext>
                </a:extLst>
              </p:cNvPr>
              <p:cNvSpPr txBox="1"/>
              <p:nvPr/>
            </p:nvSpPr>
            <p:spPr>
              <a:xfrm>
                <a:off x="3931790" y="1226751"/>
                <a:ext cx="4807661" cy="3755708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2712AA3-30F5-4CFB-8581-AD7F2468A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790" y="1226751"/>
                <a:ext cx="4807661" cy="3755708"/>
              </a:xfrm>
              <a:prstGeom prst="rect">
                <a:avLst/>
              </a:prstGeom>
              <a:blipFill>
                <a:blip r:embed="rId2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025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Multiple Perceptrons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686635" y="364301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r>
              <a:rPr lang="en-US" sz="1050" dirty="0"/>
              <a:t> NAND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484818" y="3014098"/>
            <a:ext cx="866204" cy="1028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764666" y="3002648"/>
            <a:ext cx="2921969" cy="10394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750016" y="1304576"/>
            <a:ext cx="2936619" cy="2737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764666" y="4042110"/>
            <a:ext cx="2921969" cy="487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482BD7-8D09-41E1-AE17-8B824F78E74B}"/>
              </a:ext>
            </a:extLst>
          </p:cNvPr>
          <p:cNvSpPr txBox="1"/>
          <p:nvPr/>
        </p:nvSpPr>
        <p:spPr>
          <a:xfrm>
            <a:off x="1746084" y="3093080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9EE02-B7C2-48E7-8558-81B6A7252620}"/>
              </a:ext>
            </a:extLst>
          </p:cNvPr>
          <p:cNvSpPr txBox="1"/>
          <p:nvPr/>
        </p:nvSpPr>
        <p:spPr>
          <a:xfrm>
            <a:off x="1512306" y="363778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5B553D-8F1A-4B70-80EE-BD9B4F813E61}"/>
              </a:ext>
            </a:extLst>
          </p:cNvPr>
          <p:cNvSpPr txBox="1"/>
          <p:nvPr/>
        </p:nvSpPr>
        <p:spPr>
          <a:xfrm>
            <a:off x="1629767" y="4164202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686635" y="179392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OR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484818" y="2193016"/>
            <a:ext cx="866204" cy="8210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238729" y="273967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224078" y="10416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238729" y="426653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 flipV="1">
            <a:off x="764666" y="2193017"/>
            <a:ext cx="2921969" cy="809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750016" y="1304577"/>
            <a:ext cx="2936619" cy="888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764666" y="2193016"/>
            <a:ext cx="2921969" cy="2336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2476B9-B741-4CF0-9BB1-DAE52AD2A19B}"/>
              </a:ext>
            </a:extLst>
          </p:cNvPr>
          <p:cNvSpPr txBox="1"/>
          <p:nvPr/>
        </p:nvSpPr>
        <p:spPr>
          <a:xfrm>
            <a:off x="1735688" y="170193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3C46F2-3F92-4FA8-94AF-EF8598824D39}"/>
              </a:ext>
            </a:extLst>
          </p:cNvPr>
          <p:cNvSpPr txBox="1"/>
          <p:nvPr/>
        </p:nvSpPr>
        <p:spPr>
          <a:xfrm>
            <a:off x="1918722" y="2509061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DDD818-0912-4076-845A-AEC77807F0AA}"/>
              </a:ext>
            </a:extLst>
          </p:cNvPr>
          <p:cNvSpPr txBox="1"/>
          <p:nvPr/>
        </p:nvSpPr>
        <p:spPr>
          <a:xfrm>
            <a:off x="1713271" y="2104115"/>
            <a:ext cx="43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5351022" y="261500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3</a:t>
            </a:r>
          </a:p>
          <a:p>
            <a:pPr algn="ctr"/>
            <a:r>
              <a:rPr lang="en-US" sz="1050" dirty="0"/>
              <a:t>AND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6149206" y="3014097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022716" y="2875597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822757" y="105104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348695" y="1314018"/>
            <a:ext cx="1002327" cy="1700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2076FE-D409-4EF6-BA7D-58A320F1BC6B}"/>
              </a:ext>
            </a:extLst>
          </p:cNvPr>
          <p:cNvSpPr txBox="1"/>
          <p:nvPr/>
        </p:nvSpPr>
        <p:spPr>
          <a:xfrm>
            <a:off x="4840691" y="2663768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4D1C0D-86CB-4988-AD95-E891DE890557}"/>
              </a:ext>
            </a:extLst>
          </p:cNvPr>
          <p:cNvSpPr txBox="1"/>
          <p:nvPr/>
        </p:nvSpPr>
        <p:spPr>
          <a:xfrm>
            <a:off x="4786479" y="3242226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635E4C-16A2-4CD1-A882-61ACDD6C349C}"/>
              </a:ext>
            </a:extLst>
          </p:cNvPr>
          <p:cNvSpPr txBox="1"/>
          <p:nvPr/>
        </p:nvSpPr>
        <p:spPr>
          <a:xfrm>
            <a:off x="4924546" y="2100257"/>
            <a:ext cx="444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-1.5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F2BE7F-EF7F-4AFC-9360-E0DD35E4AA56}"/>
                  </a:ext>
                </a:extLst>
              </p:cNvPr>
              <p:cNvSpPr txBox="1"/>
              <p:nvPr/>
            </p:nvSpPr>
            <p:spPr>
              <a:xfrm>
                <a:off x="89954" y="1435194"/>
                <a:ext cx="3152051" cy="3174972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Final Activations </a:t>
                </a:r>
                <a:r>
                  <a:rPr lang="en-US" sz="1800" i="1" dirty="0"/>
                  <a:t>y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8F2BE7F-EF7F-4AFC-9360-E0DD35E4A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4" y="1435194"/>
                <a:ext cx="3152051" cy="3174972"/>
              </a:xfrm>
              <a:prstGeom prst="rect">
                <a:avLst/>
              </a:prstGeom>
              <a:blipFill>
                <a:blip r:embed="rId2"/>
                <a:stretch>
                  <a:fillRect l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346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B134-C660-4244-8179-0B11028D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Beyond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05F9-E07C-4EF5-B963-BB54673B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comes in to a decision point?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the decision point makes a decision?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comes out of a decision point?</a:t>
            </a:r>
          </a:p>
        </p:txBody>
      </p:sp>
    </p:spTree>
    <p:extLst>
      <p:ext uri="{BB962C8B-B14F-4D97-AF65-F5344CB8AC3E}">
        <p14:creationId xmlns:p14="http://schemas.microsoft.com/office/powerpoint/2010/main" val="154768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DE91-1406-40B6-8991-EB1A94A6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BD5B-6041-4BF7-867A-8B027EB4C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Neural Networks!</a:t>
            </a:r>
          </a:p>
        </p:txBody>
      </p:sp>
      <p:pic>
        <p:nvPicPr>
          <p:cNvPr id="1026" name="Picture 2" descr="Image result for neural networks logo">
            <a:extLst>
              <a:ext uri="{FF2B5EF4-FFF2-40B4-BE49-F238E27FC236}">
                <a16:creationId xmlns:a16="http://schemas.microsoft.com/office/drawing/2014/main" id="{A764037A-7CE1-4F87-A9CC-4D28BC58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09" y="1274301"/>
            <a:ext cx="3780442" cy="345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F0F78D-D9F5-6C64-4BA5-667FFCE1C0C2}"/>
                  </a:ext>
                </a:extLst>
              </p14:cNvPr>
              <p14:cNvContentPartPr/>
              <p14:nvPr/>
            </p14:nvContentPartPr>
            <p14:xfrm>
              <a:off x="7388280" y="135360"/>
              <a:ext cx="1394280" cy="876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F0F78D-D9F5-6C64-4BA5-667FFCE1C0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8920" y="126000"/>
                <a:ext cx="1413000" cy="8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6128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&amp; Removing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188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&amp; Removing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E38B0117-3274-41A6-A7E5-707EAA6F53AF}"/>
              </a:ext>
            </a:extLst>
          </p:cNvPr>
          <p:cNvSpPr/>
          <p:nvPr/>
        </p:nvSpPr>
        <p:spPr>
          <a:xfrm>
            <a:off x="1748498" y="463146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3</a:t>
            </a:r>
            <a:endParaRPr lang="en-US" sz="105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55EFC-B7B7-41A5-B4CA-67DA1607A731}"/>
              </a:ext>
            </a:extLst>
          </p:cNvPr>
          <p:cNvCxnSpPr>
            <a:stCxn id="33" idx="6"/>
            <a:endCxn id="38" idx="2"/>
          </p:cNvCxnSpPr>
          <p:nvPr/>
        </p:nvCxnSpPr>
        <p:spPr>
          <a:xfrm flipV="1">
            <a:off x="2274436" y="3287493"/>
            <a:ext cx="1092859" cy="160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E96623-D855-45D9-991B-7B1F1031C6B4}"/>
              </a:ext>
            </a:extLst>
          </p:cNvPr>
          <p:cNvCxnSpPr>
            <a:stCxn id="33" idx="6"/>
            <a:endCxn id="4" idx="2"/>
          </p:cNvCxnSpPr>
          <p:nvPr/>
        </p:nvCxnSpPr>
        <p:spPr>
          <a:xfrm flipV="1">
            <a:off x="2274436" y="4649977"/>
            <a:ext cx="1092858" cy="244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87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392E-48BF-4FEB-8549-BE287380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479-9C00-428D-9E57-F978E1ED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Input Layer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Layer(s)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5B508-88CA-45B1-A1A6-06976824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65" y="1205760"/>
            <a:ext cx="5306285" cy="35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8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B00E-0ECD-45FA-B813-BE9D3722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5F8F-AAAD-4F50-829D-0482A67B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Dendrites receive</a:t>
            </a:r>
          </a:p>
          <a:p>
            <a:pPr marL="0" indent="0">
              <a:buNone/>
            </a:pPr>
            <a:r>
              <a:rPr lang="en-US" dirty="0"/>
              <a:t>electrical input from</a:t>
            </a:r>
          </a:p>
          <a:p>
            <a:pPr marL="0" indent="0">
              <a:buNone/>
            </a:pPr>
            <a:r>
              <a:rPr lang="en-US" dirty="0"/>
              <a:t>other cells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Soma combines input,</a:t>
            </a:r>
          </a:p>
          <a:p>
            <a:pPr marL="0" indent="0">
              <a:buNone/>
            </a:pPr>
            <a:r>
              <a:rPr lang="en-US" dirty="0"/>
              <a:t>produces output on axon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Axon connects to other</a:t>
            </a:r>
          </a:p>
          <a:p>
            <a:pPr marL="0" indent="0">
              <a:buNone/>
            </a:pPr>
            <a:r>
              <a:rPr lang="en-US" dirty="0"/>
              <a:t>Neurons (@ dendrites)</a:t>
            </a:r>
          </a:p>
        </p:txBody>
      </p:sp>
      <p:pic>
        <p:nvPicPr>
          <p:cNvPr id="1026" name="Picture 2" descr="Image result for neuron">
            <a:extLst>
              <a:ext uri="{FF2B5EF4-FFF2-40B4-BE49-F238E27FC236}">
                <a16:creationId xmlns:a16="http://schemas.microsoft.com/office/drawing/2014/main" id="{F96C7E35-3AA8-48FF-AD42-6D2A9D5B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86471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465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392E-48BF-4FEB-8549-BE287380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479-9C00-428D-9E57-F978E1ED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Input Layer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Layer(s)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5B508-88CA-45B1-A1A6-06976824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65" y="1205760"/>
            <a:ext cx="5306285" cy="35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9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B134-C660-4244-8179-0B11028D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Beyond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05F9-E07C-4EF5-B963-BB54673B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comes in to a decision point?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the decision point makes a decision?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comes out of a decision point?</a:t>
            </a:r>
          </a:p>
        </p:txBody>
      </p:sp>
    </p:spTree>
    <p:extLst>
      <p:ext uri="{BB962C8B-B14F-4D97-AF65-F5344CB8AC3E}">
        <p14:creationId xmlns:p14="http://schemas.microsoft.com/office/powerpoint/2010/main" val="1644002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Bulldog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~Bulldog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Perceptron			if x &gt; 50 ml, y = 1</a:t>
            </a:r>
          </a:p>
          <a:p>
            <a:pPr marL="0" indent="0">
              <a:buNone/>
            </a:pPr>
            <a:r>
              <a:rPr lang="en-US" dirty="0"/>
              <a:t>					else, y = 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1CE756-7EB2-2494-8B1B-29D93EA44066}"/>
                  </a:ext>
                </a:extLst>
              </p14:cNvPr>
              <p14:cNvContentPartPr/>
              <p14:nvPr/>
            </p14:nvContentPartPr>
            <p14:xfrm>
              <a:off x="1715760" y="1051200"/>
              <a:ext cx="2722320" cy="226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1CE756-7EB2-2494-8B1B-29D93EA440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6400" y="1041840"/>
                <a:ext cx="2741040" cy="22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78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Bulldog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~Bulldog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Perceptron			if x &gt; 50 ml, y = 1</a:t>
            </a:r>
          </a:p>
          <a:p>
            <a:pPr marL="0" indent="0">
              <a:buNone/>
            </a:pPr>
            <a:r>
              <a:rPr lang="en-US" dirty="0"/>
              <a:t>					else, y = 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45D2169-F8E8-46BD-BC62-32A41E988465}"/>
              </a:ext>
            </a:extLst>
          </p:cNvPr>
          <p:cNvSpPr/>
          <p:nvPr/>
        </p:nvSpPr>
        <p:spPr>
          <a:xfrm>
            <a:off x="6082822" y="2595990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1DE1CA-CAB6-4247-9B6B-4BA57C987D44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6881005" y="2995082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7F8927D-7670-40F8-B5FA-754D79522F55}"/>
              </a:ext>
            </a:extLst>
          </p:cNvPr>
          <p:cNvSpPr/>
          <p:nvPr/>
        </p:nvSpPr>
        <p:spPr>
          <a:xfrm>
            <a:off x="3665842" y="273211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7F05D7-F816-4D5F-A430-E0561A1649CC}"/>
              </a:ext>
            </a:extLst>
          </p:cNvPr>
          <p:cNvSpPr/>
          <p:nvPr/>
        </p:nvSpPr>
        <p:spPr>
          <a:xfrm>
            <a:off x="3665842" y="150575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09111-5523-4E34-89D3-30044770D7BB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>
          <a:xfrm>
            <a:off x="4191780" y="2995082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97AFE0-6DF0-4718-91F7-4A96F2FBE20E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4191780" y="1768721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D1752D-CC26-4186-903B-F6B6E613B8CC}"/>
                  </a:ext>
                </a:extLst>
              </p:cNvPr>
              <p:cNvSpPr txBox="1"/>
              <p:nvPr/>
            </p:nvSpPr>
            <p:spPr>
              <a:xfrm>
                <a:off x="5468146" y="2429589"/>
                <a:ext cx="5143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D1752D-CC26-4186-903B-F6B6E613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46" y="2429589"/>
                <a:ext cx="514350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B982BEF-57AC-46C4-85FB-2D0F883877DC}"/>
              </a:ext>
            </a:extLst>
          </p:cNvPr>
          <p:cNvSpPr txBox="1"/>
          <p:nvPr/>
        </p:nvSpPr>
        <p:spPr>
          <a:xfrm>
            <a:off x="5209312" y="2733367"/>
            <a:ext cx="514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A6D81-714E-41F4-AF90-3E992F4E9D0E}"/>
              </a:ext>
            </a:extLst>
          </p:cNvPr>
          <p:cNvSpPr txBox="1"/>
          <p:nvPr/>
        </p:nvSpPr>
        <p:spPr>
          <a:xfrm>
            <a:off x="8024761" y="2736427"/>
            <a:ext cx="599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</p:spTree>
    <p:extLst>
      <p:ext uri="{BB962C8B-B14F-4D97-AF65-F5344CB8AC3E}">
        <p14:creationId xmlns:p14="http://schemas.microsoft.com/office/powerpoint/2010/main" val="4136944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B134-C660-4244-8179-0B11028D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Beyond The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D05F9-E07C-4EF5-B963-BB54673B9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comes in to a decision point?</a:t>
            </a:r>
          </a:p>
          <a:p>
            <a:pPr marL="0" indent="0">
              <a:buNone/>
            </a:pPr>
            <a:r>
              <a:rPr lang="en-US" dirty="0"/>
              <a:t>	 - any number of entries</a:t>
            </a:r>
          </a:p>
          <a:p>
            <a:pPr marL="0" indent="0">
              <a:buNone/>
            </a:pPr>
            <a:r>
              <a:rPr lang="en-US" dirty="0"/>
              <a:t>	 - any possible values</a:t>
            </a:r>
          </a:p>
          <a:p>
            <a:pPr marL="0" indent="0">
              <a:buNone/>
            </a:pPr>
            <a:r>
              <a:rPr lang="en-US" dirty="0"/>
              <a:t>How the decision point makes a decision?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comes out of a decision point?</a:t>
            </a:r>
          </a:p>
        </p:txBody>
      </p:sp>
    </p:spTree>
    <p:extLst>
      <p:ext uri="{BB962C8B-B14F-4D97-AF65-F5344CB8AC3E}">
        <p14:creationId xmlns:p14="http://schemas.microsoft.com/office/powerpoint/2010/main" val="1553025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– Outputs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5D2169-F8E8-46BD-BC62-32A41E988465}"/>
              </a:ext>
            </a:extLst>
          </p:cNvPr>
          <p:cNvSpPr/>
          <p:nvPr/>
        </p:nvSpPr>
        <p:spPr>
          <a:xfrm>
            <a:off x="6082822" y="2595990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1DE1CA-CAB6-4247-9B6B-4BA57C987D44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6881005" y="2995082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7F8927D-7670-40F8-B5FA-754D79522F55}"/>
              </a:ext>
            </a:extLst>
          </p:cNvPr>
          <p:cNvSpPr/>
          <p:nvPr/>
        </p:nvSpPr>
        <p:spPr>
          <a:xfrm>
            <a:off x="3665842" y="273211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7F05D7-F816-4D5F-A430-E0561A1649CC}"/>
              </a:ext>
            </a:extLst>
          </p:cNvPr>
          <p:cNvSpPr/>
          <p:nvPr/>
        </p:nvSpPr>
        <p:spPr>
          <a:xfrm>
            <a:off x="3665842" y="150575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609111-5523-4E34-89D3-30044770D7BB}"/>
              </a:ext>
            </a:extLst>
          </p:cNvPr>
          <p:cNvCxnSpPr>
            <a:cxnSpLocks/>
            <a:stCxn id="16" idx="6"/>
            <a:endCxn id="14" idx="2"/>
          </p:cNvCxnSpPr>
          <p:nvPr/>
        </p:nvCxnSpPr>
        <p:spPr>
          <a:xfrm>
            <a:off x="4191780" y="2995082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97AFE0-6DF0-4718-91F7-4A96F2FBE20E}"/>
              </a:ext>
            </a:extLst>
          </p:cNvPr>
          <p:cNvCxnSpPr>
            <a:cxnSpLocks/>
            <a:stCxn id="17" idx="6"/>
            <a:endCxn id="14" idx="2"/>
          </p:cNvCxnSpPr>
          <p:nvPr/>
        </p:nvCxnSpPr>
        <p:spPr>
          <a:xfrm>
            <a:off x="4191780" y="1768721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D1752D-CC26-4186-903B-F6B6E613B8CC}"/>
                  </a:ext>
                </a:extLst>
              </p:cNvPr>
              <p:cNvSpPr txBox="1"/>
              <p:nvPr/>
            </p:nvSpPr>
            <p:spPr>
              <a:xfrm>
                <a:off x="5468146" y="2429589"/>
                <a:ext cx="5143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−50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D1752D-CC26-4186-903B-F6B6E613B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46" y="2429589"/>
                <a:ext cx="514350" cy="2539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B982BEF-57AC-46C4-85FB-2D0F883877DC}"/>
              </a:ext>
            </a:extLst>
          </p:cNvPr>
          <p:cNvSpPr txBox="1"/>
          <p:nvPr/>
        </p:nvSpPr>
        <p:spPr>
          <a:xfrm>
            <a:off x="5209312" y="2733367"/>
            <a:ext cx="514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A6D81-714E-41F4-AF90-3E992F4E9D0E}"/>
              </a:ext>
            </a:extLst>
          </p:cNvPr>
          <p:cNvSpPr txBox="1"/>
          <p:nvPr/>
        </p:nvSpPr>
        <p:spPr>
          <a:xfrm>
            <a:off x="8024761" y="2736427"/>
            <a:ext cx="599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BAB579-4E30-4203-B4F1-298D7501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9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AND				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+/-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72D42E4-6F09-4D25-B487-B3DBD2AB5619}"/>
              </a:ext>
            </a:extLst>
          </p:cNvPr>
          <p:cNvSpPr txBox="1"/>
          <p:nvPr/>
        </p:nvSpPr>
        <p:spPr>
          <a:xfrm>
            <a:off x="4273121" y="2119715"/>
            <a:ext cx="417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EC93E-6292-4A48-B469-C1C33243DCFC}"/>
              </a:ext>
            </a:extLst>
          </p:cNvPr>
          <p:cNvSpPr txBox="1"/>
          <p:nvPr/>
        </p:nvSpPr>
        <p:spPr>
          <a:xfrm>
            <a:off x="4273121" y="28329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04ACC-CD53-4461-B032-3893622E07F6}"/>
              </a:ext>
            </a:extLst>
          </p:cNvPr>
          <p:cNvSpPr txBox="1"/>
          <p:nvPr/>
        </p:nvSpPr>
        <p:spPr>
          <a:xfrm>
            <a:off x="4273121" y="350558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80034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6607-4B6C-418A-88BD-4EF69F57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85D5D-E470-41E9-8B88-D3B99A81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 decision</a:t>
            </a:r>
          </a:p>
          <a:p>
            <a:pPr marL="0" indent="0">
              <a:buNone/>
            </a:pPr>
            <a:r>
              <a:rPr lang="en-US" dirty="0"/>
              <a:t>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ReLU</a:t>
            </a:r>
            <a:r>
              <a:rPr lang="en-US" dirty="0"/>
              <a:t> – Rectified</a:t>
            </a:r>
          </a:p>
          <a:p>
            <a:pPr marL="0" indent="0">
              <a:buNone/>
            </a:pPr>
            <a:r>
              <a:rPr lang="en-US" dirty="0"/>
              <a:t>linear unit,</a:t>
            </a:r>
          </a:p>
          <a:p>
            <a:pPr marL="0" indent="0">
              <a:buNone/>
            </a:pPr>
            <a:r>
              <a:rPr lang="en-US" dirty="0"/>
              <a:t>Max(0,</a:t>
            </a:r>
            <a:r>
              <a:rPr lang="en-US" i="1" dirty="0"/>
              <a:t>z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C3400-F9C2-45B1-9137-22F381C0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08" y="1179838"/>
            <a:ext cx="5955542" cy="36422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D31028-5F84-73BE-313D-3E8A83AAD799}"/>
                  </a:ext>
                </a:extLst>
              </p14:cNvPr>
              <p14:cNvContentPartPr/>
              <p14:nvPr/>
            </p14:nvContentPartPr>
            <p14:xfrm>
              <a:off x="3268080" y="3369240"/>
              <a:ext cx="2511000" cy="127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D31028-5F84-73BE-313D-3E8A83AAD7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720" y="3359880"/>
                <a:ext cx="2529720" cy="12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376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8310-33CA-43C0-A883-DD6FCDD6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ADA-1868-4B7D-8096-321F4476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200" dirty="0"/>
              <a:t>https://www.v7labs.com/blog/neural-networks-activation-functions</a:t>
            </a:r>
          </a:p>
        </p:txBody>
      </p:sp>
      <p:pic>
        <p:nvPicPr>
          <p:cNvPr id="1026" name="Picture 2" descr="Neural Network Activation Functions">
            <a:extLst>
              <a:ext uri="{FF2B5EF4-FFF2-40B4-BE49-F238E27FC236}">
                <a16:creationId xmlns:a16="http://schemas.microsoft.com/office/drawing/2014/main" id="{D7C03E0E-2829-444A-9BC0-4BDBA0D9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7" y="0"/>
            <a:ext cx="39290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491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E39-7F2F-4953-ADB2-65BA35F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Outputs – Beyond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B10B-4EE5-4E3D-8F6B-6372CA46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B256E-2A2F-4B13-B39B-C0DD5F1D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11" y="1362055"/>
            <a:ext cx="6371779" cy="37814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5DFFF5-3370-4BFD-89EE-529FDBCB03B7}"/>
              </a:ext>
            </a:extLst>
          </p:cNvPr>
          <p:cNvSpPr/>
          <p:nvPr/>
        </p:nvSpPr>
        <p:spPr>
          <a:xfrm>
            <a:off x="2914650" y="2647950"/>
            <a:ext cx="3219450" cy="249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52778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1E39-7F2F-4953-ADB2-65BA35FF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Outputs – Beyond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CB10B-4EE5-4E3D-8F6B-6372CA46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B256E-2A2F-4B13-B39B-C0DD5F1D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111" y="1362055"/>
            <a:ext cx="6371779" cy="3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81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DDC4-A711-4CDC-8449-AD107364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C12F6-B517-402C-A663-4172E741A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A12D1-6083-4ED7-9C86-655F6FCE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64" y="1369219"/>
            <a:ext cx="4613672" cy="359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13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392E-48BF-4FEB-8549-BE287380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4479-9C00-428D-9E57-F978E1ED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Input Layer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Hidden Layer(s)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Output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5B508-88CA-45B1-A1A6-06976824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065" y="1205760"/>
            <a:ext cx="5306285" cy="359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34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DCE3-013E-4BE3-9E13-2AA7492E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3A100E-7AB3-4310-B5F2-20FF2EB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88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DCE3-013E-4BE3-9E13-2AA7492E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ŷ = </a:t>
                </a:r>
                <a:r>
                  <a:rPr lang="en-US" dirty="0" err="1"/>
                  <a:t>a</a:t>
                </a:r>
                <a:r>
                  <a:rPr lang="en-US" i="1" baseline="30000" dirty="0" err="1"/>
                  <a:t>L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 b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3A100E-7AB3-4310-B5F2-20FF2EB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36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67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07603-4B0D-49D4-AA45-AA94BB2B8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Gradient Descent!</a:t>
            </a:r>
          </a:p>
        </p:txBody>
      </p:sp>
    </p:spTree>
    <p:extLst>
      <p:ext uri="{BB962C8B-B14F-4D97-AF65-F5344CB8AC3E}">
        <p14:creationId xmlns:p14="http://schemas.microsoft.com/office/powerpoint/2010/main" val="94237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273121" y="2119715"/>
            <a:ext cx="417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273121" y="28329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273121" y="350558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434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Gradient Descent!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8733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Gradient Descent!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21854E-4D9E-4141-BD20-D123A805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7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151537"/>
            <a:ext cx="5286375" cy="2399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0546C6-9732-E23F-88B1-290DBB0737F1}"/>
                  </a:ext>
                </a:extLst>
              </p14:cNvPr>
              <p14:cNvContentPartPr/>
              <p14:nvPr/>
            </p14:nvContentPartPr>
            <p14:xfrm>
              <a:off x="5518080" y="2334240"/>
              <a:ext cx="1002600" cy="782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0546C6-9732-E23F-88B1-290DBB0737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8720" y="2324880"/>
                <a:ext cx="1021320" cy="8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9668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A917D6C-B7C2-4018-8D34-82DD2792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151537"/>
            <a:ext cx="5286375" cy="2399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0A8E36-C08C-2556-445B-680B68567D5C}"/>
                  </a:ext>
                </a:extLst>
              </p14:cNvPr>
              <p14:cNvContentPartPr/>
              <p14:nvPr/>
            </p14:nvContentPartPr>
            <p14:xfrm>
              <a:off x="5340960" y="3175560"/>
              <a:ext cx="1072080" cy="189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0A8E36-C08C-2556-445B-680B68567D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1600" y="3166200"/>
                <a:ext cx="1090800" cy="20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29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151537"/>
            <a:ext cx="5286375" cy="2399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C5B47C-2DD1-FC4B-BE4E-11730F55932E}"/>
                  </a:ext>
                </a:extLst>
              </p14:cNvPr>
              <p14:cNvContentPartPr/>
              <p14:nvPr/>
            </p14:nvContentPartPr>
            <p14:xfrm>
              <a:off x="5478480" y="3365640"/>
              <a:ext cx="939960" cy="93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C5B47C-2DD1-FC4B-BE4E-11730F5593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9120" y="3356280"/>
                <a:ext cx="958680" cy="9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6872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B94A3F-913C-072C-0DCC-5E8B6AE73517}"/>
                  </a:ext>
                </a:extLst>
              </p14:cNvPr>
              <p14:cNvContentPartPr/>
              <p14:nvPr/>
            </p14:nvContentPartPr>
            <p14:xfrm>
              <a:off x="3925800" y="2318400"/>
              <a:ext cx="2434320" cy="183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B94A3F-913C-072C-0DCC-5E8B6AE735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6440" y="2309040"/>
                <a:ext cx="2453040" cy="18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265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Gradient Descent!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becomes intractable!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21854E-4D9E-4141-BD20-D123A805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57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2FE0-8E86-4B0A-B336-16EF1D1F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Gradient Descent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1E37-FA8C-4489-929B-285525C5B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Resolving derivatives of nested functions using </a:t>
            </a:r>
            <a:r>
              <a:rPr lang="en-US" i="1" dirty="0"/>
              <a:t>The Chain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97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2FE0-8E86-4B0A-B336-16EF1D1F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Gradient Descent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01E37-FA8C-4489-929B-285525C5BF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Resolving derivatives of nested functions using </a:t>
                </a:r>
                <a:r>
                  <a:rPr lang="en-US" i="1" dirty="0"/>
                  <a:t>The Chain Rule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Chain Rule (Calculus ???)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01E37-FA8C-4489-929B-285525C5BF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6226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NAND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273121" y="2119715"/>
            <a:ext cx="372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273121" y="2832914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273121" y="350558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169433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45C2CB-4924-41B6-9DB2-7C611FF68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1657583"/>
            <a:ext cx="5286375" cy="2399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/>
          <p:nvPr/>
        </p:nvCxnSpPr>
        <p:spPr>
          <a:xfrm flipH="1">
            <a:off x="5476875" y="2962275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/>
          <p:nvPr/>
        </p:nvCxnSpPr>
        <p:spPr>
          <a:xfrm flipH="1">
            <a:off x="5467350" y="2857500"/>
            <a:ext cx="933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/>
          <p:nvPr/>
        </p:nvCxnSpPr>
        <p:spPr>
          <a:xfrm flipH="1" flipV="1">
            <a:off x="5476875" y="2009775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/>
          <p:nvPr/>
        </p:nvCxnSpPr>
        <p:spPr>
          <a:xfrm flipH="1">
            <a:off x="3952875" y="2000250"/>
            <a:ext cx="942975" cy="400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/>
          <p:nvPr/>
        </p:nvCxnSpPr>
        <p:spPr>
          <a:xfrm flipH="1" flipV="1">
            <a:off x="4048125" y="2466975"/>
            <a:ext cx="904875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/>
          <p:nvPr/>
        </p:nvCxnSpPr>
        <p:spPr>
          <a:xfrm flipH="1" flipV="1">
            <a:off x="4048125" y="2571750"/>
            <a:ext cx="933450" cy="1152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3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27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1704016"/>
            <a:ext cx="5286375" cy="23998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/>
          <p:nvPr/>
        </p:nvCxnSpPr>
        <p:spPr>
          <a:xfrm flipH="1">
            <a:off x="5476875" y="2962275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/>
          <p:nvPr/>
        </p:nvCxnSpPr>
        <p:spPr>
          <a:xfrm flipH="1">
            <a:off x="5467350" y="2857500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/>
          <p:nvPr/>
        </p:nvCxnSpPr>
        <p:spPr>
          <a:xfrm flipH="1" flipV="1">
            <a:off x="5476875" y="2009775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3943350" y="2000250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4048125" y="2962275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4048125" y="3343275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3695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Given…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2246286"/>
            <a:ext cx="5286375" cy="23998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/>
          <p:nvPr/>
        </p:nvCxnSpPr>
        <p:spPr>
          <a:xfrm flipH="1">
            <a:off x="7405688" y="3504545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/>
          <p:nvPr/>
        </p:nvCxnSpPr>
        <p:spPr>
          <a:xfrm flipH="1">
            <a:off x="7396163" y="3399770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/>
          <p:nvPr/>
        </p:nvCxnSpPr>
        <p:spPr>
          <a:xfrm flipH="1" flipV="1">
            <a:off x="7405688" y="2552045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5872163" y="2542520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5976938" y="3504545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5976938" y="3885545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F53982-155B-6B65-87AF-D61F25377EAF}"/>
                  </a:ext>
                </a:extLst>
              </p14:cNvPr>
              <p14:cNvContentPartPr/>
              <p14:nvPr/>
            </p14:nvContentPartPr>
            <p14:xfrm>
              <a:off x="1443240" y="2067120"/>
              <a:ext cx="4494960" cy="1066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F53982-155B-6B65-87AF-D61F25377E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880" y="2057760"/>
                <a:ext cx="4513680" cy="10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5040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Given…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91" y="2622709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657341" y="3695339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657341" y="3571514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47816" y="2914289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38141" y="2961914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19091" y="3676289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28616" y="3981089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0D2B343-4928-4321-98B3-B64E8F202D01}"/>
              </a:ext>
            </a:extLst>
          </p:cNvPr>
          <p:cNvSpPr/>
          <p:nvPr/>
        </p:nvSpPr>
        <p:spPr>
          <a:xfrm>
            <a:off x="5671660" y="2118324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454D45-D282-4BBB-8B6C-74A6CDC27107}"/>
              </a:ext>
            </a:extLst>
          </p:cNvPr>
          <p:cNvSpPr/>
          <p:nvPr/>
        </p:nvSpPr>
        <p:spPr>
          <a:xfrm>
            <a:off x="6776278" y="2110885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784D3A-53CA-4241-B625-15ACC6EEAB73}"/>
              </a:ext>
            </a:extLst>
          </p:cNvPr>
          <p:cNvSpPr/>
          <p:nvPr/>
        </p:nvSpPr>
        <p:spPr>
          <a:xfrm>
            <a:off x="6448590" y="2110885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EC65AC-7432-476B-BF48-50B5DD225767}"/>
              </a:ext>
            </a:extLst>
          </p:cNvPr>
          <p:cNvSpPr/>
          <p:nvPr/>
        </p:nvSpPr>
        <p:spPr>
          <a:xfrm>
            <a:off x="7296105" y="2104483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F838E8E-84ED-4A78-97AA-AC9EF915E71B}"/>
              </a:ext>
            </a:extLst>
          </p:cNvPr>
          <p:cNvSpPr/>
          <p:nvPr/>
        </p:nvSpPr>
        <p:spPr>
          <a:xfrm>
            <a:off x="7601772" y="2104531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5C52707-DF1D-4B14-BC0A-D5577EA77436}"/>
              </a:ext>
            </a:extLst>
          </p:cNvPr>
          <p:cNvSpPr/>
          <p:nvPr/>
        </p:nvSpPr>
        <p:spPr>
          <a:xfrm>
            <a:off x="1402406" y="4111468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15B78B-0FD4-4598-99B6-5A65F0C889E4}"/>
              </a:ext>
            </a:extLst>
          </p:cNvPr>
          <p:cNvSpPr/>
          <p:nvPr/>
        </p:nvSpPr>
        <p:spPr>
          <a:xfrm>
            <a:off x="2688197" y="4124320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0F42AF-9643-4A55-9E62-C57BC8FD7072}"/>
              </a:ext>
            </a:extLst>
          </p:cNvPr>
          <p:cNvSpPr/>
          <p:nvPr/>
        </p:nvSpPr>
        <p:spPr>
          <a:xfrm>
            <a:off x="3132373" y="4139183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C4C576B-0FF0-4593-9CA8-EEDDE145BDBE}"/>
              </a:ext>
            </a:extLst>
          </p:cNvPr>
          <p:cNvSpPr/>
          <p:nvPr/>
        </p:nvSpPr>
        <p:spPr>
          <a:xfrm>
            <a:off x="3563596" y="4111468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B679D4F-1752-4C61-AE19-57F8CFEB5107}"/>
              </a:ext>
            </a:extLst>
          </p:cNvPr>
          <p:cNvCxnSpPr>
            <a:cxnSpLocks/>
            <a:stCxn id="21" idx="4"/>
            <a:endCxn id="27" idx="7"/>
          </p:cNvCxnSpPr>
          <p:nvPr/>
        </p:nvCxnSpPr>
        <p:spPr>
          <a:xfrm rot="5400000">
            <a:off x="2589064" y="1013301"/>
            <a:ext cx="1955552" cy="4253683"/>
          </a:xfrm>
          <a:prstGeom prst="bentConnector3">
            <a:avLst>
              <a:gd name="adj1" fmla="val 12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097813A-4583-457A-A827-63AF1C2E0275}"/>
              </a:ext>
            </a:extLst>
          </p:cNvPr>
          <p:cNvSpPr/>
          <p:nvPr/>
        </p:nvSpPr>
        <p:spPr>
          <a:xfrm>
            <a:off x="5955306" y="2104483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F03A483-801D-45EF-83FA-3609CC3A0C22}"/>
              </a:ext>
            </a:extLst>
          </p:cNvPr>
          <p:cNvSpPr/>
          <p:nvPr/>
        </p:nvSpPr>
        <p:spPr>
          <a:xfrm>
            <a:off x="1728847" y="4115311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2683273-CB71-4FB0-A582-5BA2EA4CA4D8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>
          <a:xfrm rot="5400000">
            <a:off x="2885265" y="1007678"/>
            <a:ext cx="1973236" cy="4242030"/>
          </a:xfrm>
          <a:prstGeom prst="bentConnector3">
            <a:avLst>
              <a:gd name="adj1" fmla="val 19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159D5A32-23AB-4A47-9615-F7998E9AB8A5}"/>
              </a:ext>
            </a:extLst>
          </p:cNvPr>
          <p:cNvSpPr/>
          <p:nvPr/>
        </p:nvSpPr>
        <p:spPr>
          <a:xfrm>
            <a:off x="2252722" y="4123075"/>
            <a:ext cx="44042" cy="440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3914DE2-89F1-42C9-A73F-4DD6CE7FCE04}"/>
              </a:ext>
            </a:extLst>
          </p:cNvPr>
          <p:cNvCxnSpPr>
            <a:cxnSpLocks/>
            <a:stCxn id="24" idx="5"/>
            <a:endCxn id="42" idx="7"/>
          </p:cNvCxnSpPr>
          <p:nvPr/>
        </p:nvCxnSpPr>
        <p:spPr>
          <a:xfrm rot="5400000">
            <a:off x="3397724" y="1041067"/>
            <a:ext cx="1981048" cy="4195868"/>
          </a:xfrm>
          <a:prstGeom prst="bentConnector3">
            <a:avLst>
              <a:gd name="adj1" fmla="val 278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448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Given…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042045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705725" y="3114675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705725" y="2990850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333625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86525" y="2381250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67475" y="3095625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400425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9820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685" y="2305392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325335" y="3378022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325335" y="3254197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315810" y="2596972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106135" y="2644597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087085" y="3358972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096610" y="3663772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5849115-BB1F-49B3-B9C3-DA542155B6BB}"/>
              </a:ext>
            </a:extLst>
          </p:cNvPr>
          <p:cNvCxnSpPr/>
          <p:nvPr/>
        </p:nvCxnSpPr>
        <p:spPr>
          <a:xfrm rot="16200000" flipH="1">
            <a:off x="1191808" y="3298250"/>
            <a:ext cx="347663" cy="259556"/>
          </a:xfrm>
          <a:prstGeom prst="bentConnector3">
            <a:avLst>
              <a:gd name="adj1" fmla="val 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6A239A2-3683-4146-BC4A-515C319CEDAC}"/>
              </a:ext>
            </a:extLst>
          </p:cNvPr>
          <p:cNvCxnSpPr/>
          <p:nvPr/>
        </p:nvCxnSpPr>
        <p:spPr>
          <a:xfrm rot="5400000">
            <a:off x="1017976" y="3268484"/>
            <a:ext cx="671513" cy="23813"/>
          </a:xfrm>
          <a:prstGeom prst="bentConnector3">
            <a:avLst>
              <a:gd name="adj1" fmla="val 69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7E7007-B7FD-4CDD-9104-372BE4DECC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30406" y="2659307"/>
            <a:ext cx="1000089" cy="913589"/>
          </a:xfrm>
          <a:prstGeom prst="bentConnector3">
            <a:avLst>
              <a:gd name="adj1" fmla="val -1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818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126634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705725" y="3114675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705725" y="2990850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333625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86525" y="2381250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67475" y="3095625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400425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5849115-BB1F-49B3-B9C3-DA542155B6BB}"/>
              </a:ext>
            </a:extLst>
          </p:cNvPr>
          <p:cNvCxnSpPr/>
          <p:nvPr/>
        </p:nvCxnSpPr>
        <p:spPr>
          <a:xfrm rot="16200000" flipH="1">
            <a:off x="1206943" y="3280380"/>
            <a:ext cx="347663" cy="259556"/>
          </a:xfrm>
          <a:prstGeom prst="bentConnector3">
            <a:avLst>
              <a:gd name="adj1" fmla="val 6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6A239A2-3683-4146-BC4A-515C319CEDAC}"/>
              </a:ext>
            </a:extLst>
          </p:cNvPr>
          <p:cNvCxnSpPr/>
          <p:nvPr/>
        </p:nvCxnSpPr>
        <p:spPr>
          <a:xfrm rot="5400000">
            <a:off x="1029540" y="3264901"/>
            <a:ext cx="671513" cy="23813"/>
          </a:xfrm>
          <a:prstGeom prst="bentConnector3">
            <a:avLst>
              <a:gd name="adj1" fmla="val 69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77E7007-B7FD-4CDD-9104-372BE4DECC3C}"/>
              </a:ext>
            </a:extLst>
          </p:cNvPr>
          <p:cNvCxnSpPr/>
          <p:nvPr/>
        </p:nvCxnSpPr>
        <p:spPr>
          <a:xfrm>
            <a:off x="1159224" y="2646759"/>
            <a:ext cx="1035844" cy="897731"/>
          </a:xfrm>
          <a:prstGeom prst="bentConnector3">
            <a:avLst>
              <a:gd name="adj1" fmla="val 9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79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042045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705725" y="3114675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705725" y="2990850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333625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86525" y="2381250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67475" y="3095625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400425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89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042045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705725" y="3114675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705725" y="2990850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333625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86525" y="2381250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67475" y="3095625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400425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88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After 10,000,000 iterations…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343310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1200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-426593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4780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835983" y="3171255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-204191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195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77C404-3919-466A-BE1D-8F902AB0CC4B}"/>
              </a:ext>
            </a:extLst>
          </p:cNvPr>
          <p:cNvCxnSpPr/>
          <p:nvPr/>
        </p:nvCxnSpPr>
        <p:spPr>
          <a:xfrm flipH="1">
            <a:off x="5486400" y="3390900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45BFD1-7854-4AB0-8AE0-D5F98DE0DF84}"/>
              </a:ext>
            </a:extLst>
          </p:cNvPr>
          <p:cNvCxnSpPr/>
          <p:nvPr/>
        </p:nvCxnSpPr>
        <p:spPr>
          <a:xfrm flipH="1">
            <a:off x="5476875" y="3286125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66B5FE-B9FF-415D-BB17-7FDB77584C76}"/>
              </a:ext>
            </a:extLst>
          </p:cNvPr>
          <p:cNvCxnSpPr/>
          <p:nvPr/>
        </p:nvCxnSpPr>
        <p:spPr>
          <a:xfrm flipH="1" flipV="1">
            <a:off x="5486400" y="2438400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BD317-2E55-4A65-8A9C-0C94F1B2D2DB}"/>
              </a:ext>
            </a:extLst>
          </p:cNvPr>
          <p:cNvCxnSpPr>
            <a:cxnSpLocks/>
          </p:cNvCxnSpPr>
          <p:nvPr/>
        </p:nvCxnSpPr>
        <p:spPr>
          <a:xfrm flipH="1">
            <a:off x="3952875" y="2428875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8B103-E833-431A-B440-A02F278606DD}"/>
              </a:ext>
            </a:extLst>
          </p:cNvPr>
          <p:cNvCxnSpPr>
            <a:cxnSpLocks/>
          </p:cNvCxnSpPr>
          <p:nvPr/>
        </p:nvCxnSpPr>
        <p:spPr>
          <a:xfrm flipH="1">
            <a:off x="4057650" y="3390900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8BA3AB-4394-4B2A-9188-4D60EC596832}"/>
              </a:ext>
            </a:extLst>
          </p:cNvPr>
          <p:cNvCxnSpPr>
            <a:cxnSpLocks/>
          </p:cNvCxnSpPr>
          <p:nvPr/>
        </p:nvCxnSpPr>
        <p:spPr>
          <a:xfrm flipH="1" flipV="1">
            <a:off x="4057650" y="3771900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99D431-1ADF-44C2-A64D-EEC9AB7A4517}"/>
              </a:ext>
            </a:extLst>
          </p:cNvPr>
          <p:cNvCxnSpPr/>
          <p:nvPr/>
        </p:nvCxnSpPr>
        <p:spPr>
          <a:xfrm flipH="1">
            <a:off x="5486400" y="3333750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219608-7F43-41F3-AAE4-6D80DC459634}"/>
              </a:ext>
            </a:extLst>
          </p:cNvPr>
          <p:cNvCxnSpPr/>
          <p:nvPr/>
        </p:nvCxnSpPr>
        <p:spPr>
          <a:xfrm flipH="1">
            <a:off x="5476875" y="3228975"/>
            <a:ext cx="933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A83CD0-EC38-4E43-9A86-7D398401E054}"/>
              </a:ext>
            </a:extLst>
          </p:cNvPr>
          <p:cNvCxnSpPr/>
          <p:nvPr/>
        </p:nvCxnSpPr>
        <p:spPr>
          <a:xfrm flipH="1" flipV="1">
            <a:off x="5486400" y="2381250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8D96A5-E5C4-40C5-AF9E-2DF9CD9FED50}"/>
              </a:ext>
            </a:extLst>
          </p:cNvPr>
          <p:cNvCxnSpPr/>
          <p:nvPr/>
        </p:nvCxnSpPr>
        <p:spPr>
          <a:xfrm flipH="1">
            <a:off x="3962400" y="2371725"/>
            <a:ext cx="942975" cy="400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21266C-460A-423B-8DD7-286AE102373B}"/>
              </a:ext>
            </a:extLst>
          </p:cNvPr>
          <p:cNvCxnSpPr/>
          <p:nvPr/>
        </p:nvCxnSpPr>
        <p:spPr>
          <a:xfrm flipH="1" flipV="1">
            <a:off x="4057650" y="2838450"/>
            <a:ext cx="904875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0A7E34-C4D4-4C77-80DC-F975A0A78F4A}"/>
              </a:ext>
            </a:extLst>
          </p:cNvPr>
          <p:cNvCxnSpPr/>
          <p:nvPr/>
        </p:nvCxnSpPr>
        <p:spPr>
          <a:xfrm flipH="1" flipV="1">
            <a:off x="4057650" y="2943225"/>
            <a:ext cx="933450" cy="1152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26E9E-E158-44A6-8D10-3AAD4EE3EF16}"/>
              </a:ext>
            </a:extLst>
          </p:cNvPr>
          <p:cNvCxnSpPr/>
          <p:nvPr/>
        </p:nvCxnSpPr>
        <p:spPr>
          <a:xfrm flipH="1">
            <a:off x="2124075" y="2771775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3171FE-F7BF-4C52-8874-612C3E0B0066}"/>
              </a:ext>
            </a:extLst>
          </p:cNvPr>
          <p:cNvCxnSpPr/>
          <p:nvPr/>
        </p:nvCxnSpPr>
        <p:spPr>
          <a:xfrm flipH="1" flipV="1">
            <a:off x="2238375" y="2943225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64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743664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77C404-3919-466A-BE1D-8F902AB0CC4B}"/>
              </a:ext>
            </a:extLst>
          </p:cNvPr>
          <p:cNvCxnSpPr/>
          <p:nvPr/>
        </p:nvCxnSpPr>
        <p:spPr>
          <a:xfrm flipH="1">
            <a:off x="5486400" y="4078124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45BFD1-7854-4AB0-8AE0-D5F98DE0DF84}"/>
              </a:ext>
            </a:extLst>
          </p:cNvPr>
          <p:cNvCxnSpPr/>
          <p:nvPr/>
        </p:nvCxnSpPr>
        <p:spPr>
          <a:xfrm flipH="1">
            <a:off x="5476875" y="3973349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66B5FE-B9FF-415D-BB17-7FDB77584C76}"/>
              </a:ext>
            </a:extLst>
          </p:cNvPr>
          <p:cNvCxnSpPr/>
          <p:nvPr/>
        </p:nvCxnSpPr>
        <p:spPr>
          <a:xfrm flipH="1" flipV="1">
            <a:off x="5486400" y="3125624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BD317-2E55-4A65-8A9C-0C94F1B2D2DB}"/>
              </a:ext>
            </a:extLst>
          </p:cNvPr>
          <p:cNvCxnSpPr>
            <a:cxnSpLocks/>
          </p:cNvCxnSpPr>
          <p:nvPr/>
        </p:nvCxnSpPr>
        <p:spPr>
          <a:xfrm flipH="1">
            <a:off x="3952875" y="3116099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8B103-E833-431A-B440-A02F278606DD}"/>
              </a:ext>
            </a:extLst>
          </p:cNvPr>
          <p:cNvCxnSpPr>
            <a:cxnSpLocks/>
          </p:cNvCxnSpPr>
          <p:nvPr/>
        </p:nvCxnSpPr>
        <p:spPr>
          <a:xfrm flipH="1">
            <a:off x="4057650" y="4078124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8BA3AB-4394-4B2A-9188-4D60EC596832}"/>
              </a:ext>
            </a:extLst>
          </p:cNvPr>
          <p:cNvCxnSpPr>
            <a:cxnSpLocks/>
          </p:cNvCxnSpPr>
          <p:nvPr/>
        </p:nvCxnSpPr>
        <p:spPr>
          <a:xfrm flipH="1" flipV="1">
            <a:off x="4057650" y="4459124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99D431-1ADF-44C2-A64D-EEC9AB7A4517}"/>
              </a:ext>
            </a:extLst>
          </p:cNvPr>
          <p:cNvCxnSpPr/>
          <p:nvPr/>
        </p:nvCxnSpPr>
        <p:spPr>
          <a:xfrm flipH="1">
            <a:off x="5486400" y="4020974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219608-7F43-41F3-AAE4-6D80DC459634}"/>
              </a:ext>
            </a:extLst>
          </p:cNvPr>
          <p:cNvCxnSpPr/>
          <p:nvPr/>
        </p:nvCxnSpPr>
        <p:spPr>
          <a:xfrm flipH="1">
            <a:off x="5476875" y="3916199"/>
            <a:ext cx="933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A83CD0-EC38-4E43-9A86-7D398401E054}"/>
              </a:ext>
            </a:extLst>
          </p:cNvPr>
          <p:cNvCxnSpPr/>
          <p:nvPr/>
        </p:nvCxnSpPr>
        <p:spPr>
          <a:xfrm flipH="1" flipV="1">
            <a:off x="5486400" y="3068474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8D96A5-E5C4-40C5-AF9E-2DF9CD9FED50}"/>
              </a:ext>
            </a:extLst>
          </p:cNvPr>
          <p:cNvCxnSpPr/>
          <p:nvPr/>
        </p:nvCxnSpPr>
        <p:spPr>
          <a:xfrm flipH="1">
            <a:off x="3962400" y="3058949"/>
            <a:ext cx="942975" cy="400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21266C-460A-423B-8DD7-286AE102373B}"/>
              </a:ext>
            </a:extLst>
          </p:cNvPr>
          <p:cNvCxnSpPr/>
          <p:nvPr/>
        </p:nvCxnSpPr>
        <p:spPr>
          <a:xfrm flipH="1" flipV="1">
            <a:off x="4057650" y="3525674"/>
            <a:ext cx="904875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0A7E34-C4D4-4C77-80DC-F975A0A78F4A}"/>
              </a:ext>
            </a:extLst>
          </p:cNvPr>
          <p:cNvCxnSpPr/>
          <p:nvPr/>
        </p:nvCxnSpPr>
        <p:spPr>
          <a:xfrm flipH="1" flipV="1">
            <a:off x="4057650" y="3630449"/>
            <a:ext cx="933450" cy="1152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26E9E-E158-44A6-8D10-3AAD4EE3EF16}"/>
              </a:ext>
            </a:extLst>
          </p:cNvPr>
          <p:cNvCxnSpPr/>
          <p:nvPr/>
        </p:nvCxnSpPr>
        <p:spPr>
          <a:xfrm flipH="1">
            <a:off x="2124075" y="3458999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3171FE-F7BF-4C52-8874-612C3E0B0066}"/>
              </a:ext>
            </a:extLst>
          </p:cNvPr>
          <p:cNvCxnSpPr/>
          <p:nvPr/>
        </p:nvCxnSpPr>
        <p:spPr>
          <a:xfrm flipH="1" flipV="1">
            <a:off x="2238375" y="3630449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560B51-2036-4F93-AA94-DAE80872BAE9}"/>
                  </a:ext>
                </a:extLst>
              </p14:cNvPr>
              <p14:cNvContentPartPr/>
              <p14:nvPr/>
            </p14:nvContentPartPr>
            <p14:xfrm>
              <a:off x="1140480" y="2207160"/>
              <a:ext cx="6369840" cy="498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560B51-2036-4F93-AA94-DAE80872BA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1120" y="2197800"/>
                <a:ext cx="6388560" cy="5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9650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743664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77C404-3919-466A-BE1D-8F902AB0CC4B}"/>
              </a:ext>
            </a:extLst>
          </p:cNvPr>
          <p:cNvCxnSpPr/>
          <p:nvPr/>
        </p:nvCxnSpPr>
        <p:spPr>
          <a:xfrm flipH="1">
            <a:off x="5486400" y="4078124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45BFD1-7854-4AB0-8AE0-D5F98DE0DF84}"/>
              </a:ext>
            </a:extLst>
          </p:cNvPr>
          <p:cNvCxnSpPr/>
          <p:nvPr/>
        </p:nvCxnSpPr>
        <p:spPr>
          <a:xfrm flipH="1">
            <a:off x="5476875" y="3973349"/>
            <a:ext cx="933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66B5FE-B9FF-415D-BB17-7FDB77584C76}"/>
              </a:ext>
            </a:extLst>
          </p:cNvPr>
          <p:cNvCxnSpPr/>
          <p:nvPr/>
        </p:nvCxnSpPr>
        <p:spPr>
          <a:xfrm flipH="1" flipV="1">
            <a:off x="5486400" y="3125624"/>
            <a:ext cx="933450" cy="76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BD317-2E55-4A65-8A9C-0C94F1B2D2DB}"/>
              </a:ext>
            </a:extLst>
          </p:cNvPr>
          <p:cNvCxnSpPr>
            <a:cxnSpLocks/>
          </p:cNvCxnSpPr>
          <p:nvPr/>
        </p:nvCxnSpPr>
        <p:spPr>
          <a:xfrm flipH="1">
            <a:off x="3952875" y="3116099"/>
            <a:ext cx="952500" cy="1257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C8B103-E833-431A-B440-A02F278606DD}"/>
              </a:ext>
            </a:extLst>
          </p:cNvPr>
          <p:cNvCxnSpPr>
            <a:cxnSpLocks/>
          </p:cNvCxnSpPr>
          <p:nvPr/>
        </p:nvCxnSpPr>
        <p:spPr>
          <a:xfrm flipH="1">
            <a:off x="4057650" y="4078124"/>
            <a:ext cx="84772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8BA3AB-4394-4B2A-9188-4D60EC596832}"/>
              </a:ext>
            </a:extLst>
          </p:cNvPr>
          <p:cNvCxnSpPr>
            <a:cxnSpLocks/>
          </p:cNvCxnSpPr>
          <p:nvPr/>
        </p:nvCxnSpPr>
        <p:spPr>
          <a:xfrm flipH="1" flipV="1">
            <a:off x="4057650" y="4459124"/>
            <a:ext cx="93345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99D431-1ADF-44C2-A64D-EEC9AB7A4517}"/>
              </a:ext>
            </a:extLst>
          </p:cNvPr>
          <p:cNvCxnSpPr/>
          <p:nvPr/>
        </p:nvCxnSpPr>
        <p:spPr>
          <a:xfrm flipH="1">
            <a:off x="5486400" y="4020974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219608-7F43-41F3-AAE4-6D80DC459634}"/>
              </a:ext>
            </a:extLst>
          </p:cNvPr>
          <p:cNvCxnSpPr/>
          <p:nvPr/>
        </p:nvCxnSpPr>
        <p:spPr>
          <a:xfrm flipH="1">
            <a:off x="5476875" y="3916199"/>
            <a:ext cx="9334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A83CD0-EC38-4E43-9A86-7D398401E054}"/>
              </a:ext>
            </a:extLst>
          </p:cNvPr>
          <p:cNvCxnSpPr/>
          <p:nvPr/>
        </p:nvCxnSpPr>
        <p:spPr>
          <a:xfrm flipH="1" flipV="1">
            <a:off x="5486400" y="3068474"/>
            <a:ext cx="933450" cy="762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8D96A5-E5C4-40C5-AF9E-2DF9CD9FED50}"/>
              </a:ext>
            </a:extLst>
          </p:cNvPr>
          <p:cNvCxnSpPr/>
          <p:nvPr/>
        </p:nvCxnSpPr>
        <p:spPr>
          <a:xfrm flipH="1">
            <a:off x="3962400" y="3058949"/>
            <a:ext cx="942975" cy="4000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21266C-460A-423B-8DD7-286AE102373B}"/>
              </a:ext>
            </a:extLst>
          </p:cNvPr>
          <p:cNvCxnSpPr/>
          <p:nvPr/>
        </p:nvCxnSpPr>
        <p:spPr>
          <a:xfrm flipH="1" flipV="1">
            <a:off x="4057650" y="3525674"/>
            <a:ext cx="904875" cy="304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0A7E34-C4D4-4C77-80DC-F975A0A78F4A}"/>
              </a:ext>
            </a:extLst>
          </p:cNvPr>
          <p:cNvCxnSpPr/>
          <p:nvPr/>
        </p:nvCxnSpPr>
        <p:spPr>
          <a:xfrm flipH="1" flipV="1">
            <a:off x="4057650" y="3630449"/>
            <a:ext cx="933450" cy="11525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26E9E-E158-44A6-8D10-3AAD4EE3EF16}"/>
              </a:ext>
            </a:extLst>
          </p:cNvPr>
          <p:cNvCxnSpPr/>
          <p:nvPr/>
        </p:nvCxnSpPr>
        <p:spPr>
          <a:xfrm flipH="1">
            <a:off x="2124075" y="3458999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3171FE-F7BF-4C52-8874-612C3E0B0066}"/>
              </a:ext>
            </a:extLst>
          </p:cNvPr>
          <p:cNvCxnSpPr/>
          <p:nvPr/>
        </p:nvCxnSpPr>
        <p:spPr>
          <a:xfrm flipH="1" flipV="1">
            <a:off x="2238375" y="3630449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245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743664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77C404-3919-466A-BE1D-8F902AB0CC4B}"/>
              </a:ext>
            </a:extLst>
          </p:cNvPr>
          <p:cNvCxnSpPr>
            <a:cxnSpLocks/>
          </p:cNvCxnSpPr>
          <p:nvPr/>
        </p:nvCxnSpPr>
        <p:spPr>
          <a:xfrm flipH="1">
            <a:off x="4029075" y="4078124"/>
            <a:ext cx="239077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A83CD0-EC38-4E43-9A86-7D398401E054}"/>
              </a:ext>
            </a:extLst>
          </p:cNvPr>
          <p:cNvCxnSpPr>
            <a:cxnSpLocks/>
          </p:cNvCxnSpPr>
          <p:nvPr/>
        </p:nvCxnSpPr>
        <p:spPr>
          <a:xfrm flipH="1" flipV="1">
            <a:off x="4029075" y="3458999"/>
            <a:ext cx="2390775" cy="3714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126E9E-E158-44A6-8D10-3AAD4EE3EF16}"/>
              </a:ext>
            </a:extLst>
          </p:cNvPr>
          <p:cNvCxnSpPr/>
          <p:nvPr/>
        </p:nvCxnSpPr>
        <p:spPr>
          <a:xfrm flipH="1">
            <a:off x="2124075" y="3458999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3171FE-F7BF-4C52-8874-612C3E0B0066}"/>
              </a:ext>
            </a:extLst>
          </p:cNvPr>
          <p:cNvCxnSpPr/>
          <p:nvPr/>
        </p:nvCxnSpPr>
        <p:spPr>
          <a:xfrm flipH="1" flipV="1">
            <a:off x="2238375" y="3630449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1517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1973-C8F5-41C2-B61A-E3CF44B7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50E5-C980-48C3-811F-B57CAE5D1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Chain Rule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If you know the derivative in terms of an intermediate value, you can skip the items in-between!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1A2B4-A29C-4BDB-9690-37CA9B2E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2743664"/>
            <a:ext cx="5286375" cy="239983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7E0134-802F-4A98-BFA3-89F2CF014F72}"/>
              </a:ext>
            </a:extLst>
          </p:cNvPr>
          <p:cNvCxnSpPr>
            <a:cxnSpLocks/>
          </p:cNvCxnSpPr>
          <p:nvPr/>
        </p:nvCxnSpPr>
        <p:spPr>
          <a:xfrm flipH="1">
            <a:off x="4029075" y="4078124"/>
            <a:ext cx="2390775" cy="2952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46D59B-7512-49DD-A3C5-EC4E3A50CD8F}"/>
              </a:ext>
            </a:extLst>
          </p:cNvPr>
          <p:cNvCxnSpPr>
            <a:cxnSpLocks/>
          </p:cNvCxnSpPr>
          <p:nvPr/>
        </p:nvCxnSpPr>
        <p:spPr>
          <a:xfrm flipH="1" flipV="1">
            <a:off x="4029075" y="3458999"/>
            <a:ext cx="2390775" cy="3714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16D9C1-D55C-4466-B29E-11C3565CF240}"/>
              </a:ext>
            </a:extLst>
          </p:cNvPr>
          <p:cNvCxnSpPr/>
          <p:nvPr/>
        </p:nvCxnSpPr>
        <p:spPr>
          <a:xfrm flipH="1">
            <a:off x="2124075" y="3458999"/>
            <a:ext cx="1276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3AC43B-2AE5-45A5-B3DE-4D82F09F7CB8}"/>
              </a:ext>
            </a:extLst>
          </p:cNvPr>
          <p:cNvCxnSpPr/>
          <p:nvPr/>
        </p:nvCxnSpPr>
        <p:spPr>
          <a:xfrm flipH="1" flipV="1">
            <a:off x="2238375" y="3630449"/>
            <a:ext cx="1209675" cy="742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16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730817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/>
              <p:nvPr/>
            </p:nvSpPr>
            <p:spPr>
              <a:xfrm>
                <a:off x="4305301" y="273844"/>
                <a:ext cx="4772025" cy="168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Derivatives of C w.r.t Weights, biases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1" y="273844"/>
                <a:ext cx="4772025" cy="1682897"/>
              </a:xfrm>
              <a:prstGeom prst="rect">
                <a:avLst/>
              </a:prstGeom>
              <a:blipFill>
                <a:blip r:embed="rId2"/>
                <a:stretch>
                  <a:fillRect l="-1916" t="-2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2E615DC7-CEF7-4B78-B0C0-B6C3BF3B53C1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04157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C7BA8-81BD-4124-A7E2-B793D48D472F}"/>
              </a:ext>
            </a:extLst>
          </p:cNvPr>
          <p:cNvSpPr txBox="1"/>
          <p:nvPr/>
        </p:nvSpPr>
        <p:spPr>
          <a:xfrm>
            <a:off x="4305301" y="273844"/>
            <a:ext cx="4772025" cy="2677656"/>
          </a:xfrm>
          <a:prstGeom prst="rect">
            <a:avLst/>
          </a:prstGeom>
          <a:solidFill>
            <a:srgbClr val="FFFFFF">
              <a:alpha val="6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Derivatives of C w.r.t Weights, biases</a:t>
            </a:r>
          </a:p>
          <a:p>
            <a:endParaRPr lang="en-US" sz="2400" dirty="0"/>
          </a:p>
          <a:p>
            <a:r>
              <a:rPr lang="en-US" sz="2400" dirty="0"/>
              <a:t>Find our intermediate values (</a:t>
            </a:r>
            <a:r>
              <a:rPr lang="en-US" sz="2400" dirty="0" err="1"/>
              <a:t>z</a:t>
            </a:r>
            <a:r>
              <a:rPr lang="en-US" sz="2400" baseline="30000" dirty="0" err="1"/>
              <a:t>l</a:t>
            </a:r>
            <a:r>
              <a:rPr lang="en-US" sz="2400" baseline="30000" dirty="0"/>
              <a:t> </a:t>
            </a:r>
            <a:r>
              <a:rPr lang="en-US" sz="2400" dirty="0"/>
              <a:t>or a</a:t>
            </a:r>
            <a:r>
              <a:rPr lang="en-US" sz="2400" baseline="30000" dirty="0"/>
              <a:t>l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(z is going to work easier)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7516A7-8A56-4714-B504-44DAABDE63F6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34304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/>
              <p:nvPr/>
            </p:nvSpPr>
            <p:spPr>
              <a:xfrm>
                <a:off x="4305301" y="273844"/>
                <a:ext cx="4772025" cy="168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Derivatives of C w.r.t Weights, biases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2400" dirty="0"/>
                            <m:t>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/>
                            <m:t>δ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𝑞𝑢𝑎𝑛𝑡𝑖𝑡𝑦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1" y="273844"/>
                <a:ext cx="4772025" cy="1682897"/>
              </a:xfrm>
              <a:prstGeom prst="rect">
                <a:avLst/>
              </a:prstGeom>
              <a:blipFill>
                <a:blip r:embed="rId2"/>
                <a:stretch>
                  <a:fillRect l="-1916" t="-2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7F537BC2-639A-4FA5-BB20-D13B25EECC6C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246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/>
              <p:nvPr/>
            </p:nvSpPr>
            <p:spPr>
              <a:xfrm>
                <a:off x="4305301" y="273844"/>
                <a:ext cx="4772025" cy="1685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sz="2400" dirty="0"/>
                            <m:t>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pPr algn="ctr"/>
                <a:r>
                  <a:rPr lang="en-US" sz="2400" dirty="0"/>
                  <a:t>Where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 = 1, 2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1" y="273844"/>
                <a:ext cx="4772025" cy="1685333"/>
              </a:xfrm>
              <a:prstGeom prst="rect">
                <a:avLst/>
              </a:prstGeom>
              <a:blipFill>
                <a:blip r:embed="rId2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4235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XOR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827235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clean this up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772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8310-33CA-43C0-A883-DD6FCDD6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ADA-1868-4B7D-8096-321F4476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200" dirty="0"/>
              <a:t>https://www.v7labs.com/blog/neural-networks-activation-functions</a:t>
            </a:r>
          </a:p>
        </p:txBody>
      </p:sp>
      <p:pic>
        <p:nvPicPr>
          <p:cNvPr id="1026" name="Picture 2" descr="Neural Network Activation Functions">
            <a:extLst>
              <a:ext uri="{FF2B5EF4-FFF2-40B4-BE49-F238E27FC236}">
                <a16:creationId xmlns:a16="http://schemas.microsoft.com/office/drawing/2014/main" id="{D7C03E0E-2829-444A-9BC0-4BDBA0D9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7" y="0"/>
            <a:ext cx="39290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675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3881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5432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51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3" y="2056441"/>
            <a:ext cx="5286375" cy="23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171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First partial derivative is just </a:t>
                </a:r>
                <a:r>
                  <a:rPr lang="en-US" dirty="0" err="1"/>
                  <a:t>w.r.t.</a:t>
                </a:r>
                <a:r>
                  <a:rPr lang="en-US" dirty="0"/>
                  <a:t> our outputs for each node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b="0" i="0" smtClean="0"/>
                        <m:t>C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446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886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derivative of the activation function (applied element-wise to each incoming value in z</a:t>
                </a:r>
                <a:r>
                  <a:rPr lang="en-US" baseline="30000" dirty="0"/>
                  <a:t>3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⊙</m:t>
                    </m:r>
                  </m:oMath>
                </a14:m>
                <a:r>
                  <a:rPr lang="en-US" dirty="0"/>
                  <a:t> = element-wise multiplication of vectors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dirty="0"/>
                  <a:t>Valid if C, g() are differentiable (which is true for our activation functions)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We’re going to keep working with these symbolically</a:t>
                </a:r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dirty="0"/>
                  <a:t>We need our activations, intermediate activities a, z</a:t>
                </a:r>
              </a:p>
              <a:p>
                <a:pPr marL="0" indent="0">
                  <a:buNone/>
                </a:pPr>
                <a:r>
                  <a:rPr lang="en-US" i="1" dirty="0"/>
                  <a:t>We’re going to have to compute the values for our point for SGD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20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Regression Problem, Sigmoid Activation Function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/>
                        <m:t> 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211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1262-4C24-41EB-8C08-04E1F3C9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Why Can’t we do XOR?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3FFF-B676-4B2D-8D71-EE95D930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50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Regression Problem, Sigmoid Activation Function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 baseline="300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𝑠𝑖𝑔𝑚𝑜𝑖𝑑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∗2∗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∗(−1)=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/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/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9B4385-1C88-90B2-FED2-C05422BBC19A}"/>
                  </a:ext>
                </a:extLst>
              </p14:cNvPr>
              <p14:cNvContentPartPr/>
              <p14:nvPr/>
            </p14:nvContentPartPr>
            <p14:xfrm>
              <a:off x="6977520" y="268920"/>
              <a:ext cx="1868400" cy="85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9B4385-1C88-90B2-FED2-C05422BBC1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8160" y="259560"/>
                <a:ext cx="1887120" cy="87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5708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839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3 – Due Wednesday, March 8</a:t>
            </a:r>
          </a:p>
          <a:p>
            <a:pPr lvl="1"/>
            <a:r>
              <a:rPr lang="en-US" dirty="0"/>
              <a:t>Problem Set 4 Releases Tonight?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PS2 grading is ongoing…</a:t>
            </a:r>
          </a:p>
          <a:p>
            <a:endParaRPr lang="en-US" dirty="0"/>
          </a:p>
          <a:p>
            <a:r>
              <a:rPr lang="en-US" dirty="0"/>
              <a:t>Participation 8 - SVMs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 – On Canvas!</a:t>
            </a:r>
          </a:p>
          <a:p>
            <a:endParaRPr lang="en-US" dirty="0"/>
          </a:p>
          <a:p>
            <a:r>
              <a:rPr lang="en-US" dirty="0"/>
              <a:t>Exam 1 – March 13</a:t>
            </a:r>
          </a:p>
          <a:p>
            <a:pPr lvl="1"/>
            <a:r>
              <a:rPr lang="en-US" dirty="0"/>
              <a:t>Review on Friday March 10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AD9CFBB-0443-1E46-B884-A480801AFCB1}"/>
                  </a:ext>
                </a:extLst>
              </p14:cNvPr>
              <p14:cNvContentPartPr/>
              <p14:nvPr/>
            </p14:nvContentPartPr>
            <p14:xfrm>
              <a:off x="4196880" y="3503520"/>
              <a:ext cx="1601280" cy="787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AD9CFBB-0443-1E46-B884-A480801AFC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7520" y="3494160"/>
                <a:ext cx="1620000" cy="80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17082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C8CBE-4E39-DED3-6E02-BB2A3119F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Milestone 3 (In Canvas)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2FA90-3CCB-E386-C89C-07F4A1E5D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l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Responses:</a:t>
            </a: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What were the key pieces from your Pitch Feedback?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Consider pulling key quotes from your feedback that have motivated your updates.</a:t>
            </a: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What are the key discoveries you've made so far in your month of progress?</a:t>
            </a:r>
          </a:p>
          <a:p>
            <a:pPr lvl="1"/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Consider a first pass at results presentation - by no means required, but it may help you get your mind around what you're doing.</a:t>
            </a: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What are the updates your making to your project?</a:t>
            </a:r>
          </a:p>
          <a:p>
            <a:pPr marL="114300" indent="0" algn="l">
              <a:buNone/>
            </a:pPr>
            <a:endParaRPr lang="en-US" b="0" i="0" dirty="0">
              <a:solidFill>
                <a:srgbClr val="444444"/>
              </a:solidFill>
              <a:effectLst/>
              <a:latin typeface="Helvetica Neue"/>
            </a:endParaRPr>
          </a:p>
          <a:p>
            <a:pPr marL="114300" indent="0" algn="l">
              <a:buNone/>
            </a:pPr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Confidential Feedback</a:t>
            </a: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Any issues to report?</a:t>
            </a: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Any suggestions for how you would like to resolve the situation?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362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DCE3-013E-4BE3-9E13-2AA7492E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ŷ = </a:t>
                </a:r>
                <a:r>
                  <a:rPr lang="en-US" dirty="0" err="1"/>
                  <a:t>a</a:t>
                </a:r>
                <a:r>
                  <a:rPr lang="en-US" i="1" baseline="30000" dirty="0" err="1"/>
                  <a:t>L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 b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3A100E-7AB3-4310-B5F2-20FF2EB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355955-952D-2185-6B7B-59E3CA46573B}"/>
                  </a:ext>
                </a:extLst>
              </p14:cNvPr>
              <p14:cNvContentPartPr/>
              <p14:nvPr/>
            </p14:nvContentPartPr>
            <p14:xfrm>
              <a:off x="4585320" y="527760"/>
              <a:ext cx="4151160" cy="443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355955-952D-2185-6B7B-59E3CA4657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5960" y="518400"/>
                <a:ext cx="416988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9962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Gradient Descent!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becomes intractable!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21854E-4D9E-4141-BD20-D123A805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797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C735-E371-4D74-BFD1-F47A814E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/>
                        <m:t>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2999FF-DC34-474C-A35B-A30064BE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7841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4653951" y="368658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7" idx="2"/>
          </p:cNvCxnSpPr>
          <p:nvPr/>
        </p:nvCxnSpPr>
        <p:spPr>
          <a:xfrm>
            <a:off x="2002190" y="2564544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7" idx="2"/>
          </p:cNvCxnSpPr>
          <p:nvPr/>
        </p:nvCxnSpPr>
        <p:spPr>
          <a:xfrm>
            <a:off x="2002191" y="1327653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2002190" y="3328713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4653950" y="21726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1476252" y="23015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1476253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1476252" y="38332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48" idx="2"/>
          </p:cNvCxnSpPr>
          <p:nvPr/>
        </p:nvCxnSpPr>
        <p:spPr>
          <a:xfrm flipV="1">
            <a:off x="2002190" y="2177727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48" idx="2"/>
          </p:cNvCxnSpPr>
          <p:nvPr/>
        </p:nvCxnSpPr>
        <p:spPr>
          <a:xfrm>
            <a:off x="2002191" y="1327653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48" idx="2"/>
          </p:cNvCxnSpPr>
          <p:nvPr/>
        </p:nvCxnSpPr>
        <p:spPr>
          <a:xfrm flipV="1">
            <a:off x="2002190" y="2177727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13A0B39-8676-4C5B-B618-7857F973EB56}"/>
              </a:ext>
            </a:extLst>
          </p:cNvPr>
          <p:cNvSpPr/>
          <p:nvPr/>
        </p:nvSpPr>
        <p:spPr>
          <a:xfrm>
            <a:off x="3081422" y="29296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79FFF36-7B00-455F-95E6-4AD5DF2EC17F}"/>
              </a:ext>
            </a:extLst>
          </p:cNvPr>
          <p:cNvSpPr/>
          <p:nvPr/>
        </p:nvSpPr>
        <p:spPr>
          <a:xfrm>
            <a:off x="3081422" y="177863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75B39C-E4FC-4385-A49E-156D1302708F}"/>
              </a:ext>
            </a:extLst>
          </p:cNvPr>
          <p:cNvSpPr/>
          <p:nvPr/>
        </p:nvSpPr>
        <p:spPr>
          <a:xfrm>
            <a:off x="3081422" y="408218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345F78D-46CC-4D0A-84B0-6497ACA31503}"/>
              </a:ext>
            </a:extLst>
          </p:cNvPr>
          <p:cNvCxnSpPr>
            <a:cxnSpLocks/>
            <a:stCxn id="41" idx="6"/>
            <a:endCxn id="53" idx="2"/>
          </p:cNvCxnSpPr>
          <p:nvPr/>
        </p:nvCxnSpPr>
        <p:spPr>
          <a:xfrm>
            <a:off x="2002190" y="2564544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8847B5-8A11-44AF-B5D6-7AA1DE906EF7}"/>
              </a:ext>
            </a:extLst>
          </p:cNvPr>
          <p:cNvCxnSpPr>
            <a:cxnSpLocks/>
            <a:stCxn id="42" idx="6"/>
            <a:endCxn id="53" idx="2"/>
          </p:cNvCxnSpPr>
          <p:nvPr/>
        </p:nvCxnSpPr>
        <p:spPr>
          <a:xfrm>
            <a:off x="2002191" y="1327653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0EFE02F-889C-45ED-847B-1B4925B68BC1}"/>
              </a:ext>
            </a:extLst>
          </p:cNvPr>
          <p:cNvCxnSpPr>
            <a:cxnSpLocks/>
            <a:stCxn id="43" idx="6"/>
            <a:endCxn id="53" idx="2"/>
          </p:cNvCxnSpPr>
          <p:nvPr/>
        </p:nvCxnSpPr>
        <p:spPr>
          <a:xfrm>
            <a:off x="2002190" y="4096231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7E7FF854-FBC1-4F5D-863D-DDB7CFFBCE5D}"/>
              </a:ext>
            </a:extLst>
          </p:cNvPr>
          <p:cNvSpPr/>
          <p:nvPr/>
        </p:nvSpPr>
        <p:spPr>
          <a:xfrm>
            <a:off x="3217544" y="10646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B6CC65-706E-4588-882B-E9FA36AB1180}"/>
              </a:ext>
            </a:extLst>
          </p:cNvPr>
          <p:cNvCxnSpPr>
            <a:cxnSpLocks/>
            <a:stCxn id="81" idx="6"/>
            <a:endCxn id="38" idx="2"/>
          </p:cNvCxnSpPr>
          <p:nvPr/>
        </p:nvCxnSpPr>
        <p:spPr>
          <a:xfrm>
            <a:off x="3743482" y="1327653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5206F-5F5F-4109-9C8A-F06B1972BEAA}"/>
              </a:ext>
            </a:extLst>
          </p:cNvPr>
          <p:cNvCxnSpPr>
            <a:cxnSpLocks/>
            <a:stCxn id="48" idx="6"/>
            <a:endCxn id="38" idx="2"/>
          </p:cNvCxnSpPr>
          <p:nvPr/>
        </p:nvCxnSpPr>
        <p:spPr>
          <a:xfrm>
            <a:off x="3879606" y="2177727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7EB0049-2B9A-4BCD-9181-C5018759532A}"/>
              </a:ext>
            </a:extLst>
          </p:cNvPr>
          <p:cNvCxnSpPr>
            <a:cxnSpLocks/>
            <a:stCxn id="47" idx="6"/>
            <a:endCxn id="4" idx="2"/>
          </p:cNvCxnSpPr>
          <p:nvPr/>
        </p:nvCxnSpPr>
        <p:spPr>
          <a:xfrm>
            <a:off x="3879605" y="3328713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DF572B-CE0B-4913-B8B6-3EAB40E98773}"/>
              </a:ext>
            </a:extLst>
          </p:cNvPr>
          <p:cNvCxnSpPr>
            <a:cxnSpLocks/>
            <a:stCxn id="53" idx="6"/>
            <a:endCxn id="4" idx="2"/>
          </p:cNvCxnSpPr>
          <p:nvPr/>
        </p:nvCxnSpPr>
        <p:spPr>
          <a:xfrm flipV="1">
            <a:off x="3879605" y="4085677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C2131E2-F2D2-46F6-804C-A9738350D2B8}"/>
              </a:ext>
            </a:extLst>
          </p:cNvPr>
          <p:cNvCxnSpPr>
            <a:cxnSpLocks/>
            <a:stCxn id="48" idx="6"/>
            <a:endCxn id="4" idx="2"/>
          </p:cNvCxnSpPr>
          <p:nvPr/>
        </p:nvCxnSpPr>
        <p:spPr>
          <a:xfrm>
            <a:off x="3879605" y="2177727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8A74491-E1C7-4760-A94B-5C774BBBB093}"/>
              </a:ext>
            </a:extLst>
          </p:cNvPr>
          <p:cNvCxnSpPr>
            <a:cxnSpLocks/>
            <a:stCxn id="47" idx="6"/>
            <a:endCxn id="38" idx="2"/>
          </p:cNvCxnSpPr>
          <p:nvPr/>
        </p:nvCxnSpPr>
        <p:spPr>
          <a:xfrm flipV="1">
            <a:off x="3879606" y="2571750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30D0FD4-0665-4521-8FEE-203EBD8CB420}"/>
              </a:ext>
            </a:extLst>
          </p:cNvPr>
          <p:cNvCxnSpPr>
            <a:cxnSpLocks/>
            <a:stCxn id="53" idx="6"/>
            <a:endCxn id="38" idx="2"/>
          </p:cNvCxnSpPr>
          <p:nvPr/>
        </p:nvCxnSpPr>
        <p:spPr>
          <a:xfrm flipV="1">
            <a:off x="3879606" y="2571750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0526B46-FACF-4CD4-96CD-1E9C0EDF4CC1}"/>
              </a:ext>
            </a:extLst>
          </p:cNvPr>
          <p:cNvCxnSpPr>
            <a:cxnSpLocks/>
            <a:stCxn id="81" idx="6"/>
            <a:endCxn id="4" idx="2"/>
          </p:cNvCxnSpPr>
          <p:nvPr/>
        </p:nvCxnSpPr>
        <p:spPr>
          <a:xfrm>
            <a:off x="3743482" y="1327653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804D430-24E1-4C90-8E57-0F12244A54FB}"/>
              </a:ext>
            </a:extLst>
          </p:cNvPr>
          <p:cNvSpPr txBox="1"/>
          <p:nvPr/>
        </p:nvSpPr>
        <p:spPr>
          <a:xfrm>
            <a:off x="1476252" y="44953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9B8F8B5-74DA-4540-BED1-CAF0A514BDD2}"/>
              </a:ext>
            </a:extLst>
          </p:cNvPr>
          <p:cNvSpPr txBox="1"/>
          <p:nvPr/>
        </p:nvSpPr>
        <p:spPr>
          <a:xfrm>
            <a:off x="3217544" y="4892279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2</a:t>
            </a:r>
            <a:r>
              <a:rPr lang="en-US" sz="1050" dirty="0"/>
              <a:t>|a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2A710C4-5E2F-4F19-A9C4-9B6CF14B78A5}"/>
              </a:ext>
            </a:extLst>
          </p:cNvPr>
          <p:cNvSpPr txBox="1"/>
          <p:nvPr/>
        </p:nvSpPr>
        <p:spPr>
          <a:xfrm>
            <a:off x="2401995" y="1381791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A2972-7969-46CA-B527-1557B154E991}"/>
              </a:ext>
            </a:extLst>
          </p:cNvPr>
          <p:cNvSpPr txBox="1"/>
          <p:nvPr/>
        </p:nvSpPr>
        <p:spPr>
          <a:xfrm>
            <a:off x="4006066" y="1390109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D73EA-B855-4EAB-A3F8-E99F4573AB27}"/>
              </a:ext>
            </a:extLst>
          </p:cNvPr>
          <p:cNvSpPr txBox="1"/>
          <p:nvPr/>
        </p:nvSpPr>
        <p:spPr>
          <a:xfrm>
            <a:off x="2401995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69A857-450E-4707-BEC2-5F8EC80BB79E}"/>
              </a:ext>
            </a:extLst>
          </p:cNvPr>
          <p:cNvSpPr txBox="1"/>
          <p:nvPr/>
        </p:nvSpPr>
        <p:spPr>
          <a:xfrm>
            <a:off x="4133727" y="453530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777A20F-52C8-45B7-9D11-8FE8F5E24C69}"/>
              </a:ext>
            </a:extLst>
          </p:cNvPr>
          <p:cNvSpPr txBox="1"/>
          <p:nvPr/>
        </p:nvSpPr>
        <p:spPr>
          <a:xfrm>
            <a:off x="4845328" y="4535306"/>
            <a:ext cx="5259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z</a:t>
            </a:r>
            <a:r>
              <a:rPr lang="en-US" sz="1050" baseline="30000" dirty="0"/>
              <a:t>3</a:t>
            </a:r>
            <a:r>
              <a:rPr lang="en-US" sz="1050" dirty="0"/>
              <a:t>|a</a:t>
            </a:r>
            <a:r>
              <a:rPr lang="en-US" sz="1050" baseline="30000" dirty="0"/>
              <a:t>3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/>
              <p:nvPr/>
            </p:nvSpPr>
            <p:spPr>
              <a:xfrm>
                <a:off x="4305301" y="273844"/>
                <a:ext cx="4772025" cy="232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/>
                  <a:t>Calculated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l-GR" sz="2400" dirty="0"/>
                          <m:t>δ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(delta vector for output layer)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2400" dirty="0"/>
                            <m:t>δ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2400"/>
                        <m:t>C</m:t>
                      </m:r>
                      <m:r>
                        <m:rPr>
                          <m:nor/>
                        </m:rPr>
                        <a:rPr lang="en-US" sz="2400"/>
                        <m:t> 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r"/>
                <a:endParaRPr lang="en-US" sz="2400" dirty="0"/>
              </a:p>
              <a:p>
                <a:pPr algn="r"/>
                <a:r>
                  <a:rPr lang="en-US" sz="2400" dirty="0"/>
                  <a:t>But we need things in terms of weights and biases!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7C7BA8-81BD-4124-A7E2-B793D48D4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1" y="273844"/>
                <a:ext cx="4772025" cy="2320507"/>
              </a:xfrm>
              <a:prstGeom prst="rect">
                <a:avLst/>
              </a:prstGeom>
              <a:blipFill>
                <a:blip r:embed="rId2"/>
                <a:stretch>
                  <a:fillRect t="-1837" r="-3831" b="-5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E8FD06A0-26C8-471C-AC33-C2437FE8A519}"/>
              </a:ext>
            </a:extLst>
          </p:cNvPr>
          <p:cNvSpPr txBox="1"/>
          <p:nvPr/>
        </p:nvSpPr>
        <p:spPr>
          <a:xfrm>
            <a:off x="5636011" y="3190213"/>
            <a:ext cx="7457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C(Y</a:t>
            </a:r>
            <a:r>
              <a:rPr lang="en-US" sz="1050" baseline="-25000" dirty="0"/>
              <a:t>1</a:t>
            </a:r>
            <a:r>
              <a:rPr lang="en-US" sz="1050" dirty="0"/>
              <a:t>,Y</a:t>
            </a:r>
            <a:r>
              <a:rPr lang="en-US" sz="1050" baseline="-25000" dirty="0"/>
              <a:t>2</a:t>
            </a:r>
            <a:r>
              <a:rPr lang="en-US" sz="1050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C71F69-CD54-E737-17B0-C2CACB8D6884}"/>
                  </a:ext>
                </a:extLst>
              </p14:cNvPr>
              <p14:cNvContentPartPr/>
              <p14:nvPr/>
            </p14:nvContentPartPr>
            <p14:xfrm>
              <a:off x="4260600" y="1458360"/>
              <a:ext cx="738720" cy="2782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C71F69-CD54-E737-17B0-C2CACB8D68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1240" y="1449000"/>
                <a:ext cx="757440" cy="28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3818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1117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95E6-6C22-453F-8FCC-4BB03046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 in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2CA70-A433-4B8A-A739-B4257DAD4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271361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4317</TotalTime>
  <Words>9930</Words>
  <Application>Microsoft Office PowerPoint</Application>
  <PresentationFormat>On-screen Show (16:9)</PresentationFormat>
  <Paragraphs>3219</Paragraphs>
  <Slides>237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237</vt:i4>
      </vt:variant>
    </vt:vector>
  </HeadingPairs>
  <TitlesOfParts>
    <vt:vector size="244" baseType="lpstr">
      <vt:lpstr>Arial</vt:lpstr>
      <vt:lpstr>Cambria Math</vt:lpstr>
      <vt:lpstr>Consolas</vt:lpstr>
      <vt:lpstr>Dosis</vt:lpstr>
      <vt:lpstr>Helvetica Neue</vt:lpstr>
      <vt:lpstr>Petrona</vt:lpstr>
      <vt:lpstr>CSCI 5622 Slides</vt:lpstr>
      <vt:lpstr>Monday</vt:lpstr>
      <vt:lpstr>Course Logistics</vt:lpstr>
      <vt:lpstr>And now…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Why Can’t we do XOR?</vt:lpstr>
      <vt:lpstr>Binary Perceptrons – Why Can’t we do XOR?</vt:lpstr>
      <vt:lpstr>Training our Kernelized Perceptron (Fit)</vt:lpstr>
      <vt:lpstr>Binary Perceptrons – Why Can’t we do XOR?</vt:lpstr>
      <vt:lpstr>Binary Perceptrons – Why Can’t we do XOR?</vt:lpstr>
      <vt:lpstr>Solving our XOR Problem – Multiple Perceptrons</vt:lpstr>
      <vt:lpstr>Combining Multiple Perceptrons</vt:lpstr>
      <vt:lpstr>Combining Multiple Perceptrons</vt:lpstr>
      <vt:lpstr>Combining Multiple Perceptrons</vt:lpstr>
      <vt:lpstr>Combining Multiple Perceptrons</vt:lpstr>
      <vt:lpstr>The Multi-layer Perceptron</vt:lpstr>
      <vt:lpstr>The Multi-layer Perceptron</vt:lpstr>
      <vt:lpstr>The Multi-layer Perceptron</vt:lpstr>
      <vt:lpstr>The Multi-layer Perceptron</vt:lpstr>
      <vt:lpstr>The Multi-layer Perceptron</vt:lpstr>
      <vt:lpstr>The Multi-layer Perceptron</vt:lpstr>
      <vt:lpstr>The Multi-layer Perceptron</vt:lpstr>
      <vt:lpstr>The Multi-layer Perceptron</vt:lpstr>
      <vt:lpstr>Combining Multiple Perceptrons</vt:lpstr>
      <vt:lpstr>Combining Multiple Perceptrons</vt:lpstr>
      <vt:lpstr>Generalizing Beyond The Perceptron</vt:lpstr>
      <vt:lpstr>Adding &amp; Removing Connections</vt:lpstr>
      <vt:lpstr>Adding &amp; Removing Connections</vt:lpstr>
      <vt:lpstr>Neural Networks!</vt:lpstr>
      <vt:lpstr>Interlude – the Neuron</vt:lpstr>
      <vt:lpstr>Neural Networks!</vt:lpstr>
      <vt:lpstr>Generalizing Beyond The Perceptron</vt:lpstr>
      <vt:lpstr>Perceptron – Week 2</vt:lpstr>
      <vt:lpstr>Perceptron – Week 2</vt:lpstr>
      <vt:lpstr>Generalizing Beyond The Perceptron</vt:lpstr>
      <vt:lpstr>Perceptron – Outputs</vt:lpstr>
      <vt:lpstr>Decision Boundaries</vt:lpstr>
      <vt:lpstr>Decision Boundaries</vt:lpstr>
      <vt:lpstr>Neural Network Outputs – Beyond Binary</vt:lpstr>
      <vt:lpstr>Neural Network Outputs – Beyond Binary</vt:lpstr>
      <vt:lpstr>Neural Networks</vt:lpstr>
      <vt:lpstr>Neural Networks!</vt:lpstr>
      <vt:lpstr>Neural Networks - Notation</vt:lpstr>
      <vt:lpstr>Neural Networks - Notation</vt:lpstr>
      <vt:lpstr>Neural Networks – Learning the Weights</vt:lpstr>
      <vt:lpstr>Neural Networks – Learning the Weights</vt:lpstr>
      <vt:lpstr>Neural Networks – Learning the Weights</vt:lpstr>
      <vt:lpstr>Neural Networks – Learning the Weights</vt:lpstr>
      <vt:lpstr>Computing the Partial Derivatives</vt:lpstr>
      <vt:lpstr>Computing the Partial Derivatives</vt:lpstr>
      <vt:lpstr>Computing the Partial Derivatives</vt:lpstr>
      <vt:lpstr>Computing the Partial Derivatives</vt:lpstr>
      <vt:lpstr>Neural Networks – Learning the Weights</vt:lpstr>
      <vt:lpstr>Overcoming Gradient Descent Problems</vt:lpstr>
      <vt:lpstr>Overcoming Gradient Descent Problems</vt:lpstr>
      <vt:lpstr>Computing the Partial Derivatives</vt:lpstr>
      <vt:lpstr>Computing the Partial Derivatives</vt:lpstr>
      <vt:lpstr>Computing the Partial Derivatives</vt:lpstr>
      <vt:lpstr>Computing the Partial Derivatives</vt:lpstr>
      <vt:lpstr>Computing the Partial Derivatives - Practice</vt:lpstr>
      <vt:lpstr>Computing the Partial Derivatives - Practice</vt:lpstr>
      <vt:lpstr>Computing the Partial Derivatives - Practice</vt:lpstr>
      <vt:lpstr>Computing the Partial Derivatives - Practice</vt:lpstr>
      <vt:lpstr>Computing the Partial Derivatives - Practice</vt:lpstr>
      <vt:lpstr>Computing the Partial Derivatives - Practice</vt:lpstr>
      <vt:lpstr>Computing the Partial Derivatives - Practice</vt:lpstr>
      <vt:lpstr>Computing the Partial Derivatives</vt:lpstr>
      <vt:lpstr>Computing the Partial Derivatives</vt:lpstr>
      <vt:lpstr>Computing the Partial Derivatives</vt:lpstr>
      <vt:lpstr>Computing the Partial Derivatives</vt:lpstr>
      <vt:lpstr>Computing the Partial Derivatives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Decision Boundaries</vt:lpstr>
      <vt:lpstr>The Multi-layer Perceptron</vt:lpstr>
      <vt:lpstr>Back Propagation</vt:lpstr>
      <vt:lpstr>Back Propagation</vt:lpstr>
      <vt:lpstr>Computing the Partial Derivatives</vt:lpstr>
      <vt:lpstr>Back Propagation</vt:lpstr>
      <vt:lpstr>Back Propagation</vt:lpstr>
      <vt:lpstr>Back Propagation</vt:lpstr>
      <vt:lpstr>Computing delta in practice</vt:lpstr>
      <vt:lpstr>Computing delta in practice</vt:lpstr>
      <vt:lpstr>Wednesday</vt:lpstr>
      <vt:lpstr>Course Logistics</vt:lpstr>
      <vt:lpstr>Project Milestone 3 (In Canvas)</vt:lpstr>
      <vt:lpstr>Neural Networks - Notation</vt:lpstr>
      <vt:lpstr>Neural Networks – Learning the Weights</vt:lpstr>
      <vt:lpstr>Back Propagation</vt:lpstr>
      <vt:lpstr>Back Propagation</vt:lpstr>
      <vt:lpstr>The Multi-layer Perceptron</vt:lpstr>
      <vt:lpstr>Computing delta in practice</vt:lpstr>
      <vt:lpstr>Computing delta in practice</vt:lpstr>
      <vt:lpstr>Back Propagation</vt:lpstr>
      <vt:lpstr>Computing delta in practice</vt:lpstr>
      <vt:lpstr>Computing delta in practice</vt:lpstr>
      <vt:lpstr>Computing delta in practice</vt:lpstr>
      <vt:lpstr>Computing delta in practice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Computing delta in practice</vt:lpstr>
      <vt:lpstr>Computing delta in practice</vt:lpstr>
      <vt:lpstr>Computing delta in practice</vt:lpstr>
      <vt:lpstr>Computing delta in practice</vt:lpstr>
      <vt:lpstr>Back Propagation So Far…</vt:lpstr>
      <vt:lpstr>Back Propagation</vt:lpstr>
      <vt:lpstr>Back Propagation</vt:lpstr>
      <vt:lpstr>Back Propagation</vt:lpstr>
      <vt:lpstr>Computing inner-layer "δ" </vt:lpstr>
      <vt:lpstr>Computing inner-layer "δ" </vt:lpstr>
      <vt:lpstr>Computing inner-layer "δ" </vt:lpstr>
      <vt:lpstr>Computing inner-layer "δ" </vt:lpstr>
      <vt:lpstr>Computing inner-layer "δ" </vt:lpstr>
      <vt:lpstr>Computing inner-layer "δ" 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 – General Algorithm</vt:lpstr>
      <vt:lpstr>Updating – SGD using Back Propagation</vt:lpstr>
      <vt:lpstr>Where We Are</vt:lpstr>
      <vt:lpstr>Where We Are</vt:lpstr>
      <vt:lpstr>Where We Are</vt:lpstr>
      <vt:lpstr>Where We Are</vt:lpstr>
      <vt:lpstr>Where We Are</vt:lpstr>
      <vt:lpstr>Where We Are</vt:lpstr>
      <vt:lpstr>Where We Are</vt:lpstr>
      <vt:lpstr>Where We Are</vt:lpstr>
      <vt:lpstr>Where We Are</vt:lpstr>
      <vt:lpstr>Where We Are</vt:lpstr>
      <vt:lpstr>Friday</vt:lpstr>
      <vt:lpstr>Course Logistics</vt:lpstr>
      <vt:lpstr>Exam 1 Topics Poll</vt:lpstr>
      <vt:lpstr>Lasso &amp; Ridge Regression</vt:lpstr>
      <vt:lpstr>Optimizing Weights</vt:lpstr>
      <vt:lpstr>Optimizing Weights</vt:lpstr>
      <vt:lpstr>Optimizing Weights – Penalty Term</vt:lpstr>
      <vt:lpstr>Optimizing Weights – Penalty Term</vt:lpstr>
      <vt:lpstr>Model Behavior – Ridge vs. Lasso</vt:lpstr>
      <vt:lpstr>Understanding Model Behavior</vt:lpstr>
      <vt:lpstr>Ridge and Lasso In Practice</vt:lpstr>
      <vt:lpstr>Exam 1 Topics Poll</vt:lpstr>
      <vt:lpstr>Logistic Regression</vt:lpstr>
      <vt:lpstr>Our Problem Space – Dog Slobber</vt:lpstr>
      <vt:lpstr>Logistic Function</vt:lpstr>
      <vt:lpstr>Logistic Regression – Holiday Example</vt:lpstr>
      <vt:lpstr>Logistic Regression – Holiday Example</vt:lpstr>
      <vt:lpstr>Ridge and Lasso In Practice</vt:lpstr>
      <vt:lpstr>Logistic Regression + Ridge &amp; Lasso Penalty</vt:lpstr>
      <vt:lpstr>Logistic Regression + Ridge &amp; Lasso Penalty</vt:lpstr>
      <vt:lpstr>Logistic Regression + Ridge &amp; Lasso Penalty</vt:lpstr>
      <vt:lpstr>Logistic Regression + Ridge &amp; Lasso Penalty</vt:lpstr>
      <vt:lpstr>Logistic Regression + Ridge &amp; Lasso Penalty</vt:lpstr>
      <vt:lpstr>Logistic Regression + Ridge &amp; Lasso Penalty</vt:lpstr>
      <vt:lpstr>Logistic Regression + Ridge &amp; Lasso Penalty</vt:lpstr>
      <vt:lpstr>Logistic Regression + Ridge &amp; Lasso Penalty</vt:lpstr>
      <vt:lpstr>Logistic Regression + Ridge &amp; Lasso Penalty</vt:lpstr>
      <vt:lpstr>Logistic Regression + Ridge &amp; Lasso Penalty</vt:lpstr>
      <vt:lpstr>Logistic Regression + Ridge &amp; Lasso Penalty</vt:lpstr>
      <vt:lpstr>Exam 1 Topics Poll</vt:lpstr>
      <vt:lpstr>SVMs</vt:lpstr>
      <vt:lpstr>Best Decision Boundary</vt:lpstr>
      <vt:lpstr>Best Decision Boundary</vt:lpstr>
      <vt:lpstr>Maximizing our Margin</vt:lpstr>
      <vt:lpstr>Sequential Minimal Optimizer</vt:lpstr>
      <vt:lpstr>SVMs In Practice</vt:lpstr>
      <vt:lpstr>SVMs In Practice</vt:lpstr>
      <vt:lpstr>Exam 1 Topics Poll</vt:lpstr>
      <vt:lpstr>Ensembles</vt:lpstr>
      <vt:lpstr>Ensemble Methods</vt:lpstr>
      <vt:lpstr>Building “Dumb” Models – Bagging (Bootstrap Aggregating)</vt:lpstr>
      <vt:lpstr>Ensembles – In Practice</vt:lpstr>
      <vt:lpstr>Ensembles – In Practice</vt:lpstr>
      <vt:lpstr>Ensembles – In Practice</vt:lpstr>
      <vt:lpstr>Exam 1 Topics Poll</vt:lpstr>
      <vt:lpstr>Bagging - Benefits</vt:lpstr>
      <vt:lpstr>Ensemble Methods– Random Forests</vt:lpstr>
      <vt:lpstr>Ensembles – In Practice</vt:lpstr>
      <vt:lpstr>Ensembles – In Practice</vt:lpstr>
      <vt:lpstr>Ensembles – In Practice</vt:lpstr>
      <vt:lpstr>Ensemble Methods – A Weak Learner</vt:lpstr>
      <vt:lpstr>Boosting – Favoring Certain Points</vt:lpstr>
      <vt:lpstr>Exponential Weights for Individual Classifiers</vt:lpstr>
      <vt:lpstr>Updating our Weights - Adaboost</vt:lpstr>
      <vt:lpstr>Adaboost in practice</vt:lpstr>
      <vt:lpstr>Ensembles – In Practice</vt:lpstr>
      <vt:lpstr>Ensembles – In Practice</vt:lpstr>
      <vt:lpstr>Ensembles – In Practice</vt:lpstr>
      <vt:lpstr>Ensembles – In Practice</vt:lpstr>
      <vt:lpstr>Ensembles – In Practice</vt:lpstr>
      <vt:lpstr>Exam 1 Topics Poll</vt:lpstr>
      <vt:lpstr>Feature Selection</vt:lpstr>
      <vt:lpstr>Feature Selection – Stepwise Selection</vt:lpstr>
      <vt:lpstr>Curse of Dimensionality – Leave-one-out</vt:lpstr>
      <vt:lpstr>Curse of Dimensionality – Leave-one-out</vt:lpstr>
      <vt:lpstr>Curse of Dimensionality – Leave-one-out</vt:lpstr>
      <vt:lpstr>Curse of Dimensionality – Leave-one-out</vt:lpstr>
      <vt:lpstr>Curse of Dimensionality – Leave-one-out</vt:lpstr>
      <vt:lpstr>Curse of Dimensionality – Leave-one-out</vt:lpstr>
      <vt:lpstr>Feature Selection – Best Subset</vt:lpstr>
      <vt:lpstr>Exam 1 Topics Poll</vt:lpstr>
      <vt:lpstr>Measuring Goodness</vt:lpstr>
      <vt:lpstr>Measuring Goodness</vt:lpstr>
      <vt:lpstr>Calculating Errors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Types of Errors</vt:lpstr>
      <vt:lpstr>Errors – F1 Score</vt:lpstr>
      <vt:lpstr>Errors – F1 Score</vt:lpstr>
      <vt:lpstr>Classification Errors – ROC Curve (receiver operating characteristic)</vt:lpstr>
      <vt:lpstr>Measuring Goodness</vt:lpstr>
      <vt:lpstr>Residual Sum of Squares</vt:lpstr>
      <vt:lpstr>Regression Error</vt:lpstr>
      <vt:lpstr>Reporting goodness using RSS</vt:lpstr>
      <vt:lpstr>Developing goodness – a baseline</vt:lpstr>
      <vt:lpstr>Developing goodness – a baseline</vt:lpstr>
      <vt:lpstr>Developing goodness – coefficient of determination R2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97</cp:revision>
  <dcterms:modified xsi:type="dcterms:W3CDTF">2023-03-10T21:38:49Z</dcterms:modified>
</cp:coreProperties>
</file>